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453ffca906041bb" /><Relationship Type="http://schemas.openxmlformats.org/officeDocument/2006/relationships/extended-properties" Target="/docProps/app.xml" Id="Re044c4cea4c64deb" /><Relationship Type="http://schemas.openxmlformats.org/officeDocument/2006/relationships/officeDocument" Target="/ppt/presentation.xml" Id="R6a60ac075e6144d6" /></Relationships>
</file>

<file path=ppt/presentation.xml><?xml version="1.0" encoding="utf-8"?>
<p:presentation xmlns:p="http://schemas.openxmlformats.org/presentationml/2006/main">
  <p:sldMasterIdLst>
    <p:sldMasterId xmlns:r="http://schemas.openxmlformats.org/officeDocument/2006/relationships" id="2147483648" r:id="R3653c37521b64e3f"/>
  </p:sldMasterIdLst>
  <p:notesMasterIdLst>
    <p:notesMasterId xmlns:r="http://schemas.openxmlformats.org/officeDocument/2006/relationships" r:id="Rb5b8a838302840af"/>
  </p:notesMasterIdLst>
  <p:sldIdLst>
    <p:sldId xmlns:r="http://schemas.openxmlformats.org/officeDocument/2006/relationships" id="256" r:id="R58c39e85e26a4884"/>
    <p:sldId xmlns:r="http://schemas.openxmlformats.org/officeDocument/2006/relationships" id="257" r:id="Rc27b60240cd740f5"/>
    <p:sldId xmlns:r="http://schemas.openxmlformats.org/officeDocument/2006/relationships" id="258" r:id="Re72407e9b0ab47bc"/>
    <p:sldId xmlns:r="http://schemas.openxmlformats.org/officeDocument/2006/relationships" id="259" r:id="R726ee153fd8e40fd"/>
    <p:sldId xmlns:r="http://schemas.openxmlformats.org/officeDocument/2006/relationships" id="260" r:id="R1be3d83e31fb4dcf"/>
    <p:sldId xmlns:r="http://schemas.openxmlformats.org/officeDocument/2006/relationships" id="261" r:id="R15f45439db4a42b0"/>
    <p:sldId xmlns:r="http://schemas.openxmlformats.org/officeDocument/2006/relationships" id="262" r:id="R9203953fdf9842e2"/>
    <p:sldId xmlns:r="http://schemas.openxmlformats.org/officeDocument/2006/relationships" id="263" r:id="R41c87c2a78e341d4"/>
    <p:sldId xmlns:r="http://schemas.openxmlformats.org/officeDocument/2006/relationships" id="264" r:id="R151c77e071c1434a"/>
    <p:sldId xmlns:r="http://schemas.openxmlformats.org/officeDocument/2006/relationships" id="265" r:id="R1dab3d5c4db24165"/>
    <p:sldId xmlns:r="http://schemas.openxmlformats.org/officeDocument/2006/relationships" id="266" r:id="R3dac0d3055154eec"/>
    <p:sldId xmlns:r="http://schemas.openxmlformats.org/officeDocument/2006/relationships" id="267" r:id="Red3346d5697a4d81"/>
    <p:sldId xmlns:r="http://schemas.openxmlformats.org/officeDocument/2006/relationships" id="268" r:id="R3db87e185b394340"/>
    <p:sldId xmlns:r="http://schemas.openxmlformats.org/officeDocument/2006/relationships" id="269" r:id="R9608ba51c08f4817"/>
    <p:sldId xmlns:r="http://schemas.openxmlformats.org/officeDocument/2006/relationships" id="270" r:id="R330c918ab5ea4749"/>
    <p:sldId xmlns:r="http://schemas.openxmlformats.org/officeDocument/2006/relationships" id="271" r:id="R444579bdcbc24f02"/>
    <p:sldId xmlns:r="http://schemas.openxmlformats.org/officeDocument/2006/relationships" id="272" r:id="R483893bfcbf34bc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b6fd6a7de774085" /><Relationship Type="http://schemas.openxmlformats.org/officeDocument/2006/relationships/slideMaster" Target="/ppt/slideMasters/slideMaster1.xml" Id="R3653c37521b64e3f" /><Relationship Type="http://schemas.openxmlformats.org/officeDocument/2006/relationships/notesMaster" Target="/ppt/notesMasters/notesMaster1.xml" Id="Rb5b8a838302840af" /><Relationship Type="http://schemas.openxmlformats.org/officeDocument/2006/relationships/presProps" Target="/ppt/presProps.xml" Id="R437b857e27a34ab8" /><Relationship Type="http://schemas.openxmlformats.org/officeDocument/2006/relationships/tableStyles" Target="/ppt/tableStyles.xml" Id="R4fedcbd94edb4037" /><Relationship Type="http://schemas.openxmlformats.org/officeDocument/2006/relationships/slide" Target="/ppt/slides/slide1.xml" Id="R58c39e85e26a4884" /><Relationship Type="http://schemas.openxmlformats.org/officeDocument/2006/relationships/slide" Target="/ppt/slides/slide2.xml" Id="Rc27b60240cd740f5" /><Relationship Type="http://schemas.openxmlformats.org/officeDocument/2006/relationships/slide" Target="/ppt/slides/slide3.xml" Id="Re72407e9b0ab47bc" /><Relationship Type="http://schemas.openxmlformats.org/officeDocument/2006/relationships/slide" Target="/ppt/slides/slide4.xml" Id="R726ee153fd8e40fd" /><Relationship Type="http://schemas.openxmlformats.org/officeDocument/2006/relationships/slide" Target="/ppt/slides/slide5.xml" Id="R1be3d83e31fb4dcf" /><Relationship Type="http://schemas.openxmlformats.org/officeDocument/2006/relationships/slide" Target="/ppt/slides/slide6.xml" Id="R15f45439db4a42b0" /><Relationship Type="http://schemas.openxmlformats.org/officeDocument/2006/relationships/slide" Target="/ppt/slides/slide7.xml" Id="R9203953fdf9842e2" /><Relationship Type="http://schemas.openxmlformats.org/officeDocument/2006/relationships/slide" Target="/ppt/slides/slide8.xml" Id="R41c87c2a78e341d4" /><Relationship Type="http://schemas.openxmlformats.org/officeDocument/2006/relationships/slide" Target="/ppt/slides/slide9.xml" Id="R151c77e071c1434a" /><Relationship Type="http://schemas.openxmlformats.org/officeDocument/2006/relationships/slide" Target="/ppt/slides/slide10.xml" Id="R1dab3d5c4db24165" /><Relationship Type="http://schemas.openxmlformats.org/officeDocument/2006/relationships/slide" Target="/ppt/slides/slide11.xml" Id="R3dac0d3055154eec" /><Relationship Type="http://schemas.openxmlformats.org/officeDocument/2006/relationships/slide" Target="/ppt/slides/slide12.xml" Id="Red3346d5697a4d81" /><Relationship Type="http://schemas.openxmlformats.org/officeDocument/2006/relationships/slide" Target="/ppt/slides/slide13.xml" Id="R3db87e185b394340" /><Relationship Type="http://schemas.openxmlformats.org/officeDocument/2006/relationships/slide" Target="/ppt/slides/slide14.xml" Id="R9608ba51c08f4817" /><Relationship Type="http://schemas.openxmlformats.org/officeDocument/2006/relationships/slide" Target="/ppt/slides/slide15.xml" Id="R330c918ab5ea4749" /><Relationship Type="http://schemas.openxmlformats.org/officeDocument/2006/relationships/slide" Target="/ppt/slides/slide16.xml" Id="R444579bdcbc24f02" /><Relationship Type="http://schemas.openxmlformats.org/officeDocument/2006/relationships/slide" Target="/ppt/slides/slide17.xml" Id="R483893bfcbf34bc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4c8a5b7b70f48b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1e4448df5f041cb" /><Relationship Type="http://schemas.openxmlformats.org/officeDocument/2006/relationships/notesMaster" Target="/ppt/notesMasters/notesMaster1.xml" Id="R94dc5001dd5c49f7" /></Relationships>
</file>

<file path=ppt/notesSlides/_rels/notesSlide2.xml.rels>&#65279;<?xml version="1.0" encoding="utf-8"?><Relationships xmlns="http://schemas.openxmlformats.org/package/2006/relationships"><Relationship Type="http://schemas.openxmlformats.org/officeDocument/2006/relationships/slide" Target="/ppt/slides/slide2.xml" Id="R90002d40e68f4e0b" /><Relationship Type="http://schemas.openxmlformats.org/officeDocument/2006/relationships/notesMaster" Target="/ppt/notesMasters/notesMaster1.xml" Id="Re2634ece90164482"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ab46d369ed4bec" /><Relationship Type="http://schemas.openxmlformats.org/officeDocument/2006/relationships/notesMaster" Target="/ppt/notesMasters/notesMaster1.xml" Id="R6d10d6e9b79a4bbe" /></Relationships>
</file>

<file path=ppt/notesSlides/_rels/notesSlide4.xml.rels>&#65279;<?xml version="1.0" encoding="utf-8"?><Relationships xmlns="http://schemas.openxmlformats.org/package/2006/relationships"><Relationship Type="http://schemas.openxmlformats.org/officeDocument/2006/relationships/slide" Target="/ppt/slides/slide4.xml" Id="R7e380e21284441c7" /><Relationship Type="http://schemas.openxmlformats.org/officeDocument/2006/relationships/notesMaster" Target="/ppt/notesMasters/notesMaster1.xml" Id="R598874f0ad6b4973" /></Relationships>
</file>

<file path=ppt/notesSlides/_rels/notesSlide5.xml.rels>&#65279;<?xml version="1.0" encoding="utf-8"?><Relationships xmlns="http://schemas.openxmlformats.org/package/2006/relationships"><Relationship Type="http://schemas.openxmlformats.org/officeDocument/2006/relationships/slide" Target="/ppt/slides/slide5.xml" Id="R119f798f01c849a4" /><Relationship Type="http://schemas.openxmlformats.org/officeDocument/2006/relationships/notesMaster" Target="/ppt/notesMasters/notesMaster1.xml" Id="Re4d3cd303124471a" /></Relationships>
</file>

<file path=ppt/notesSlides/_rels/notesSlide6.xml.rels>&#65279;<?xml version="1.0" encoding="utf-8"?><Relationships xmlns="http://schemas.openxmlformats.org/package/2006/relationships"><Relationship Type="http://schemas.openxmlformats.org/officeDocument/2006/relationships/slide" Target="/ppt/slides/slide6.xml" Id="Rc5410f7c0c10462d" /><Relationship Type="http://schemas.openxmlformats.org/officeDocument/2006/relationships/notesMaster" Target="/ppt/notesMasters/notesMaster1.xml" Id="R43b1de6c06b54975" /></Relationships>
</file>

<file path=ppt/notesSlides/_rels/notesSlide7.xml.rels>&#65279;<?xml version="1.0" encoding="utf-8"?><Relationships xmlns="http://schemas.openxmlformats.org/package/2006/relationships"><Relationship Type="http://schemas.openxmlformats.org/officeDocument/2006/relationships/slide" Target="/ppt/slides/slide7.xml" Id="R18f3d9c75cf64a8c" /><Relationship Type="http://schemas.openxmlformats.org/officeDocument/2006/relationships/notesMaster" Target="/ppt/notesMasters/notesMaster1.xml" Id="R093addc7b0d7487f" /></Relationships>
</file>

<file path=ppt/notesSlides/_rels/notesSlide8.xml.rels>&#65279;<?xml version="1.0" encoding="utf-8"?><Relationships xmlns="http://schemas.openxmlformats.org/package/2006/relationships"><Relationship Type="http://schemas.openxmlformats.org/officeDocument/2006/relationships/slide" Target="/ppt/slides/slide8.xml" Id="R3be5d5b80ea44f52" /><Relationship Type="http://schemas.openxmlformats.org/officeDocument/2006/relationships/notesMaster" Target="/ppt/notesMasters/notesMaster1.xml" Id="Rb78dec6d09c8445e" /></Relationships>
</file>

<file path=ppt/notesSlides/_rels/notesSlide9.xml.rels>&#65279;<?xml version="1.0" encoding="utf-8"?><Relationships xmlns="http://schemas.openxmlformats.org/package/2006/relationships"><Relationship Type="http://schemas.openxmlformats.org/officeDocument/2006/relationships/slide" Target="/ppt/slides/slide9.xml" Id="Re2b159b2ca084ee7" /><Relationship Type="http://schemas.openxmlformats.org/officeDocument/2006/relationships/notesMaster" Target="/ppt/notesMasters/notesMaster1.xml" Id="Re34b7d6334cc499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d502f1e981a4787" /><Relationship Type="http://schemas.openxmlformats.org/officeDocument/2006/relationships/notesMaster" Target="/ppt/notesMasters/notesMaster1.xml" Id="Rc6e55c9980834c8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4fe5563d29a496b" /><Relationship Type="http://schemas.openxmlformats.org/officeDocument/2006/relationships/notesMaster" Target="/ppt/notesMasters/notesMaster1.xml" Id="R59fabf843d92464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a2aabd3311248d4" /><Relationship Type="http://schemas.openxmlformats.org/officeDocument/2006/relationships/notesMaster" Target="/ppt/notesMasters/notesMaster1.xml" Id="R55203edf9f074f9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aa360922b8146b9" /><Relationship Type="http://schemas.openxmlformats.org/officeDocument/2006/relationships/notesMaster" Target="/ppt/notesMasters/notesMaster1.xml" Id="R05f396e42e26428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3db7293e0304793" /><Relationship Type="http://schemas.openxmlformats.org/officeDocument/2006/relationships/notesMaster" Target="/ppt/notesMasters/notesMaster1.xml" Id="R3ef0a562d4af43f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ba3fbf1424549ec" /><Relationship Type="http://schemas.openxmlformats.org/officeDocument/2006/relationships/notesMaster" Target="/ppt/notesMasters/notesMaster1.xml" Id="R6a0a199f0f2a45b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fcf22b0a13542f5" /><Relationship Type="http://schemas.openxmlformats.org/officeDocument/2006/relationships/notesMaster" Target="/ppt/notesMasters/notesMaster1.xml" Id="Ra64f82c25a454ac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6f01b5bdbcc40a3" /><Relationship Type="http://schemas.openxmlformats.org/officeDocument/2006/relationships/notesMaster" Target="/ppt/notesMasters/notesMaster1.xml" Id="R554b6051cb684e0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8d44fa1fb014f60" /><Relationship Type="http://schemas.openxmlformats.org/officeDocument/2006/relationships/image" Target="/ppt/media/image.png" Id="R9a39e3f9ef6d4f6e" /><Relationship Type="http://schemas.openxmlformats.org/officeDocument/2006/relationships/image" Target="/ppt/media/image2.png" Id="R74abfccbc6534473" /><Relationship Type="http://schemas.openxmlformats.org/officeDocument/2006/relationships/image" Target="/ppt/media/image.jpeg" Id="R7d174fc5193b436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db19ecc331a470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a39e3f9ef6d4f6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4abfccbc653447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d174fc5193b436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f7224c0ff84d08" /><Relationship Type="http://schemas.openxmlformats.org/officeDocument/2006/relationships/slideLayout" Target="/ppt/slideLayouts/slideLayout1.xml" Id="Rb14e3b14cd904b90" /><Relationship Type="http://schemas.openxmlformats.org/officeDocument/2006/relationships/slideLayout" Target="/ppt/slideLayouts/slideLayout2.xml" Id="Ra51b0174e238492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14e3b14cd904b90"/>
    <p:sldLayoutId xmlns:r="http://schemas.openxmlformats.org/officeDocument/2006/relationships" id="2147483650" r:id="Ra51b0174e238492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230c1a11e7e48b3" /><Relationship Type="http://schemas.openxmlformats.org/officeDocument/2006/relationships/notesSlide" Target="/ppt/notesSlides/notesSlide1.xml" Id="R52966ada67b541a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5efb8c287d049d7" /><Relationship Type="http://schemas.openxmlformats.org/officeDocument/2006/relationships/notesSlide" Target="/ppt/notesSlides/notesSlide2.xml" Id="Rfa3cc4d8d5db4d0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48c52374ba64c51" /><Relationship Type="http://schemas.openxmlformats.org/officeDocument/2006/relationships/notesSlide" Target="/ppt/notesSlides/notesSlide3.xml" Id="R11a91cf606d2434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d9f3394d26f4b2b" /><Relationship Type="http://schemas.openxmlformats.org/officeDocument/2006/relationships/notesSlide" Target="/ppt/notesSlides/notesSlide4.xml" Id="R8c42967816214ae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ebbae5c72f84c8d" /><Relationship Type="http://schemas.openxmlformats.org/officeDocument/2006/relationships/notesSlide" Target="/ppt/notesSlides/notesSlide5.xml" Id="R5681f22494844e9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71799476cba4b3f" /><Relationship Type="http://schemas.openxmlformats.org/officeDocument/2006/relationships/notesSlide" Target="/ppt/notesSlides/notesSlide6.xml" Id="R003be64c2a5747c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117248efe6348f9" /><Relationship Type="http://schemas.openxmlformats.org/officeDocument/2006/relationships/notesSlide" Target="/ppt/notesSlides/notesSlide7.xml" Id="R1f432985934b44e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8bc0bc1b5ff403e" /><Relationship Type="http://schemas.openxmlformats.org/officeDocument/2006/relationships/notesSlide" Target="/ppt/notesSlides/notesSlide8.xml" Id="R90954b32219d4d6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0c02aeb6b0d4fd8" /><Relationship Type="http://schemas.openxmlformats.org/officeDocument/2006/relationships/notesSlide" Target="/ppt/notesSlides/notesSlide9.xml" Id="Ra4abd0afe53e4aa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5d56c1579e94cc9" /><Relationship Type="http://schemas.openxmlformats.org/officeDocument/2006/relationships/notesSlide" Target="/ppt/notesSlides/notesSlide10.xml" Id="R3bca7910dc20425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8f744c537f54f1a" /><Relationship Type="http://schemas.openxmlformats.org/officeDocument/2006/relationships/notesSlide" Target="/ppt/notesSlides/notesSlide11.xml" Id="R8c168236505344e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f4cdd196927493a" /><Relationship Type="http://schemas.openxmlformats.org/officeDocument/2006/relationships/notesSlide" Target="/ppt/notesSlides/notesSlide12.xml" Id="R332b2a08d6d64fe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51630058ce04a20" /><Relationship Type="http://schemas.openxmlformats.org/officeDocument/2006/relationships/notesSlide" Target="/ppt/notesSlides/notesSlide13.xml" Id="R14dcb1921dc3466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861a1f91ffa4452" /><Relationship Type="http://schemas.openxmlformats.org/officeDocument/2006/relationships/notesSlide" Target="/ppt/notesSlides/notesSlide14.xml" Id="R86d7d281a5a841c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832c955114b43a2" /><Relationship Type="http://schemas.openxmlformats.org/officeDocument/2006/relationships/notesSlide" Target="/ppt/notesSlides/notesSlide15.xml" Id="R80ddcb71865047b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ab01f6413474c20" /><Relationship Type="http://schemas.openxmlformats.org/officeDocument/2006/relationships/notesSlide" Target="/ppt/notesSlides/notesSlide16.xml" Id="Ra333ebb0a2b845e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7c3ccca278c4241" /><Relationship Type="http://schemas.openxmlformats.org/officeDocument/2006/relationships/notesSlide" Target="/ppt/notesSlides/notesSlide17.xml" Id="R456003b6303b450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利未記第17章</a:t>
            </a:r>
          </a:p>
          <a:p xmlns:a="http://schemas.openxmlformats.org/drawingml/2006/main">
            <a:pPr algn="ctr">
              <a:buNone/>
            </a:pPr>
            <a:r>
              <a:rPr sz="2000">
                <a:solidFill>
                  <a:srgbClr val="FFFFFF"/>
                </a:solidFill>
                <a:latin typeface="Georgia"/>
                <a:ea typeface="Georgia"/>
                <a:cs typeface="Georgia"/>
              </a:rPr>
              <a:t>Leviticus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17:1  |  Leviticus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17:2  |  Leviticus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「你曉諭亞倫和他兒子並以色列眾人說，耶和華所吩咐的乃是這樣：</a:t>
            </a:r>
          </a:p>
          <a:p xmlns:a="http://schemas.openxmlformats.org/drawingml/2006/main">
            <a:pPr algn="ctr">
              <a:buNone/>
            </a:pPr>
            <a:r>
              <a:rPr sz="2100">
                <a:solidFill>
                  <a:srgbClr val="FFFFFF"/>
                </a:solidFill>
                <a:latin typeface="Georgia"/>
                <a:ea typeface="Georgia"/>
                <a:cs typeface="Georgia"/>
              </a:rPr>
              <a:t>Speak unto Aaron, and unto his sons, and unto all the children of Israel, and say unto them; This is the thing which the LORD hath commanded,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17:3  |  Leviticus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凡以色列家中的人宰公牛，或是綿羊羔，或是山羊，不拘宰於營內營外，</a:t>
            </a:r>
          </a:p>
          <a:p xmlns:a="http://schemas.openxmlformats.org/drawingml/2006/main">
            <a:pPr algn="ctr">
              <a:buNone/>
            </a:pPr>
            <a:r>
              <a:rPr sz="2400">
                <a:solidFill>
                  <a:srgbClr val="FFFFFF"/>
                </a:solidFill>
                <a:latin typeface="Georgia"/>
                <a:ea typeface="Georgia"/>
                <a:cs typeface="Georgia"/>
              </a:rPr>
              <a:t>What man soever there be of the house of Israel, that killeth an ox, or lamb, or goat, in the camp, or that killeth it out of the camp,</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17:4  |  Leviticus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若未曾牽到會幕門口、耶和華的帳幕前獻給耶和華為供物，流血的罪必歸到那人身上。他流了血，要從民中剪除。</a:t>
            </a:r>
          </a:p>
          <a:p xmlns:a="http://schemas.openxmlformats.org/drawingml/2006/main">
            <a:pPr algn="ctr">
              <a:buNone/>
            </a:pPr>
            <a:r>
              <a:rPr sz="1800">
                <a:solidFill>
                  <a:srgbClr val="FFFFFF"/>
                </a:solidFill>
                <a:latin typeface="Georgia"/>
                <a:ea typeface="Georgia"/>
                <a:cs typeface="Georgia"/>
              </a:rPr>
              <a:t>And bringeth it not unto the door of the tabernacle of the congregation, to offer an offering unto the LORD before the tabernacle of the LORD; blood shall be imputed unto that man; he hath shed blood; and that man shall be cut off from among his people: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17:5  |  Leviticus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這是為要使以色列人把他們在田野裏所獻的祭帶到會幕門口、耶和華面前，交給祭司，獻與耶和華為平安祭。</a:t>
            </a:r>
          </a:p>
          <a:p xmlns:a="http://schemas.openxmlformats.org/drawingml/2006/main">
            <a:pPr algn="ctr">
              <a:buNone/>
            </a:pPr>
            <a:r>
              <a:rPr sz="1800">
                <a:solidFill>
                  <a:srgbClr val="FFFFFF"/>
                </a:solidFill>
                <a:latin typeface="Georgia"/>
                <a:ea typeface="Georgia"/>
                <a:cs typeface="Georgia"/>
              </a:rPr>
              <a:t>To the end that the children of Israel may bring their sacrifices, which they offer in the open field, even that they may bring them unto the LORD, unto the door of the tabernacle of the congregation, unto the priest, and offer them for peace offerings unto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17:6  |  Leviticus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祭司要把血灑在會幕門口、耶和華的壇上，把脂油焚燒，獻給耶和華為馨香的祭。</a:t>
            </a:r>
          </a:p>
          <a:p xmlns:a="http://schemas.openxmlformats.org/drawingml/2006/main">
            <a:pPr algn="ctr">
              <a:buNone/>
            </a:pPr>
            <a:r>
              <a:rPr sz="2100">
                <a:solidFill>
                  <a:srgbClr val="FFFFFF"/>
                </a:solidFill>
                <a:latin typeface="Georgia"/>
                <a:ea typeface="Georgia"/>
                <a:cs typeface="Georgia"/>
              </a:rPr>
              <a:t>And the priest shall sprinkle the blood upon the altar of the LORD at the door of the tabernacle of the congregation, and burn the fat for a sweet savour unto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17:7  |  Leviticus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他們不可再獻祭給他們行邪淫所隨從的鬼魔；這要作他們世世代代永遠的定例。</a:t>
            </a:r>
          </a:p>
          <a:p xmlns:a="http://schemas.openxmlformats.org/drawingml/2006/main">
            <a:pPr algn="ctr">
              <a:buNone/>
            </a:pPr>
            <a:r>
              <a:rPr sz="2100">
                <a:solidFill>
                  <a:srgbClr val="FFFFFF"/>
                </a:solidFill>
                <a:latin typeface="Georgia"/>
                <a:ea typeface="Georgia"/>
                <a:cs typeface="Georgia"/>
              </a:rPr>
              <a:t>And they shall no more offer their sacrifices unto devils, after whom they have gone a whoring. This shall be a statute for ever unto them throughout their generations.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17:8  |  Leviticus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「你要曉諭他們說：凡以色列家中的人，或是寄居在他們中間的外人，獻燔祭或是[平安]祭，</a:t>
            </a:r>
          </a:p>
          <a:p xmlns:a="http://schemas.openxmlformats.org/drawingml/2006/main">
            <a:pPr algn="ctr">
              <a:buNone/>
            </a:pPr>
            <a:r>
              <a:rPr sz="2100">
                <a:solidFill>
                  <a:srgbClr val="FFFFFF"/>
                </a:solidFill>
                <a:latin typeface="Georgia"/>
                <a:ea typeface="Georgia"/>
                <a:cs typeface="Georgia"/>
              </a:rPr>
              <a:t>And thou shalt say unto them, Whatsoever man there be of the house of Israel, or of the strangers which sojourn among you, that offereth a burnt offering or sacrifice,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17:9  |  Leviticus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若不帶到會幕門口獻給耶和華，那人必從民中剪除。</a:t>
            </a:r>
          </a:p>
          <a:p xmlns:a="http://schemas.openxmlformats.org/drawingml/2006/main">
            <a:pPr algn="ctr">
              <a:buNone/>
            </a:pPr>
            <a:r>
              <a:rPr sz="2100">
                <a:solidFill>
                  <a:srgbClr val="FFFFFF"/>
                </a:solidFill>
                <a:latin typeface="Georgia"/>
                <a:ea typeface="Georgia"/>
                <a:cs typeface="Georgia"/>
              </a:rPr>
              <a:t>And bringeth it not unto the door of the tabernacle of the congregation, to offer it unto the LORD; even that man shall be cut off from among his people.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17:10  |  Leviticus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「凡以色列家中的人，或是寄居在他們中間的外人，若吃甚麼血，我必向那吃血的人變臉，把他從民中剪除。</a:t>
            </a:r>
          </a:p>
          <a:p xmlns:a="http://schemas.openxmlformats.org/drawingml/2006/main">
            <a:pPr algn="ctr">
              <a:buNone/>
            </a:pPr>
            <a:r>
              <a:rPr sz="1800">
                <a:solidFill>
                  <a:srgbClr val="FFFFFF"/>
                </a:solidFill>
                <a:latin typeface="Georgia"/>
                <a:ea typeface="Georgia"/>
                <a:cs typeface="Georgia"/>
              </a:rPr>
              <a:t>And whatsoever man there be of the house of Israel, or of the strangers that sojourn among you, that eateth any manner of blood; I will even set my face against that soul that eateth blood, and will cut him off from among his people.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17:11  |  Leviticus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因為活物的生命是在血中。我把這血賜給你們，可以在壇上為你們的生命贖罪；因血裏有生命，所以能贖罪。</a:t>
            </a:r>
          </a:p>
          <a:p xmlns:a="http://schemas.openxmlformats.org/drawingml/2006/main">
            <a:pPr algn="ctr">
              <a:buNone/>
            </a:pPr>
            <a:r>
              <a:rPr sz="2100">
                <a:solidFill>
                  <a:srgbClr val="FFFFFF"/>
                </a:solidFill>
                <a:latin typeface="Georgia"/>
                <a:ea typeface="Georgia"/>
                <a:cs typeface="Georgia"/>
              </a:rPr>
              <a:t>For the life of the flesh is in the blood: and I have given it to you upon the altar to make an atonement for your souls: for it is the blood that maketh an atonement for the soul.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17:12  |  Leviticus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因此，我對以色列人說：你們都不可吃血；寄居在你們中間的外人也不可吃血。</a:t>
            </a:r>
          </a:p>
          <a:p xmlns:a="http://schemas.openxmlformats.org/drawingml/2006/main">
            <a:pPr algn="ctr">
              <a:buNone/>
            </a:pPr>
            <a:r>
              <a:rPr sz="2400">
                <a:solidFill>
                  <a:srgbClr val="FFFFFF"/>
                </a:solidFill>
                <a:latin typeface="Georgia"/>
                <a:ea typeface="Georgia"/>
                <a:cs typeface="Georgia"/>
              </a:rPr>
              <a:t>Therefore I said unto the children of Israel, No soul of you shall eat blood, neither shall any stranger that sojourneth among you eat blood.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17:13  |  Leviticus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凡以色列人，或是寄居在他們中間的外人，若打獵得了可吃的禽獸，必放出牠的血來，用土掩蓋。</a:t>
            </a:r>
          </a:p>
          <a:p xmlns:a="http://schemas.openxmlformats.org/drawingml/2006/main">
            <a:pPr algn="ctr">
              <a:buNone/>
            </a:pPr>
            <a:r>
              <a:rPr sz="1800">
                <a:solidFill>
                  <a:srgbClr val="FFFFFF"/>
                </a:solidFill>
                <a:latin typeface="Georgia"/>
                <a:ea typeface="Georgia"/>
                <a:cs typeface="Georgia"/>
              </a:rPr>
              <a:t>And whatsoever man there be of the children of Israel, or of the strangers that sojourn among you, which hunteth and catcheth any beast or fowl that may be eaten; he shall even pour out the blood thereof, and cover it with dust.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17:14  |  Leviticus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「論到一切活物的生命，就在血中。所以我對以色列人說：無論甚麼活物的血，你們都不可吃，因為一切活物的血就是他的生命。凡吃了血的，必被剪除。</a:t>
            </a:r>
          </a:p>
          <a:p xmlns:a="http://schemas.openxmlformats.org/drawingml/2006/main">
            <a:pPr algn="ctr">
              <a:buNone/>
            </a:pPr>
            <a:r>
              <a:rPr sz="1800">
                <a:solidFill>
                  <a:srgbClr val="FFFFFF"/>
                </a:solidFill>
                <a:latin typeface="Georgia"/>
                <a:ea typeface="Georgia"/>
                <a:cs typeface="Georgia"/>
              </a:rPr>
              <a:t>For it is the life of all flesh; the blood of it is for the life thereof: therefore I said unto the children of Israel, Ye shall eat the blood of no manner of flesh: for the life of all flesh is the blood thereof: whosoever eateth it shall be cut off.</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17:15  |  Leviticus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凡吃自死的，或是被野獸撕裂的，無論是本地人，是寄居的，必不潔淨到晚上，都要洗衣服，用水洗身，到了晚上才為潔淨。</a:t>
            </a:r>
          </a:p>
          <a:p xmlns:a="http://schemas.openxmlformats.org/drawingml/2006/main">
            <a:pPr algn="ctr">
              <a:buNone/>
            </a:pPr>
            <a:r>
              <a:rPr sz="1800">
                <a:solidFill>
                  <a:srgbClr val="FFFFFF"/>
                </a:solidFill>
                <a:latin typeface="Georgia"/>
                <a:ea typeface="Georgia"/>
                <a:cs typeface="Georgia"/>
              </a:rPr>
              <a:t>And every soul that eateth that which died of itself, or that which was torn with beasts, whether it be one of your own country, or a stranger, he shall both wash his clothes, and bathe himself in water, and be unclean until the even: then shall he be clean.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17:16  |  Leviticus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但他若不洗衣服，也不洗身，就必擔當他的罪孽。」</a:t>
            </a:r>
          </a:p>
          <a:p xmlns:a="http://schemas.openxmlformats.org/drawingml/2006/main">
            <a:pPr algn="ctr">
              <a:buNone/>
            </a:pPr>
            <a:r>
              <a:rPr sz="2800">
                <a:solidFill>
                  <a:srgbClr val="FFFFFF"/>
                </a:solidFill>
                <a:latin typeface="Georgia"/>
                <a:ea typeface="Georgia"/>
                <a:cs typeface="Georgia"/>
              </a:rPr>
              <a:t>But if he wash them not, nor bathe his flesh; then he shall bear his iniquity.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2026-08-30T03:51:09.9450000Z</dcterms:created>
  <dcterms:modified xsi:type="dcterms:W3CDTF">2026-08-30T03:51:09.9450000Z</dcterms:modified>
</coreProperties>
</file>