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e43c3ecb5714d16" /><Relationship Type="http://schemas.openxmlformats.org/officeDocument/2006/relationships/extended-properties" Target="/docProps/app.xml" Id="R07b589d7b7c74305" /><Relationship Type="http://schemas.openxmlformats.org/officeDocument/2006/relationships/officeDocument" Target="/ppt/presentation.xml" Id="R0452fa2eba9b4ee3" /></Relationships>
</file>

<file path=ppt/presentation.xml><?xml version="1.0" encoding="utf-8"?>
<p:presentation xmlns:p="http://schemas.openxmlformats.org/presentationml/2006/main">
  <p:sldMasterIdLst>
    <p:sldMasterId xmlns:r="http://schemas.openxmlformats.org/officeDocument/2006/relationships" id="2147483648" r:id="R6e81416080e44d8a"/>
  </p:sldMasterIdLst>
  <p:notesMasterIdLst>
    <p:notesMasterId xmlns:r="http://schemas.openxmlformats.org/officeDocument/2006/relationships" r:id="R2c79a613aaaa4ef2"/>
  </p:notesMasterIdLst>
  <p:sldIdLst>
    <p:sldId xmlns:r="http://schemas.openxmlformats.org/officeDocument/2006/relationships" id="256" r:id="Ra10b2120aa204b4a"/>
    <p:sldId xmlns:r="http://schemas.openxmlformats.org/officeDocument/2006/relationships" id="257" r:id="R6b8f1fac4f9a46e9"/>
    <p:sldId xmlns:r="http://schemas.openxmlformats.org/officeDocument/2006/relationships" id="258" r:id="R7731b2c997ce42c7"/>
    <p:sldId xmlns:r="http://schemas.openxmlformats.org/officeDocument/2006/relationships" id="259" r:id="R3c1ccd1c6f6747bb"/>
    <p:sldId xmlns:r="http://schemas.openxmlformats.org/officeDocument/2006/relationships" id="260" r:id="R10147778442b4124"/>
    <p:sldId xmlns:r="http://schemas.openxmlformats.org/officeDocument/2006/relationships" id="261" r:id="R5d28521f8a8d4659"/>
    <p:sldId xmlns:r="http://schemas.openxmlformats.org/officeDocument/2006/relationships" id="262" r:id="Rd5724b8f43be453b"/>
    <p:sldId xmlns:r="http://schemas.openxmlformats.org/officeDocument/2006/relationships" id="263" r:id="R0e9bb38495ec44e5"/>
    <p:sldId xmlns:r="http://schemas.openxmlformats.org/officeDocument/2006/relationships" id="264" r:id="R9f8d83cf137a41e3"/>
    <p:sldId xmlns:r="http://schemas.openxmlformats.org/officeDocument/2006/relationships" id="265" r:id="Rc4954c5a866746b6"/>
    <p:sldId xmlns:r="http://schemas.openxmlformats.org/officeDocument/2006/relationships" id="266" r:id="Rab7606785214406a"/>
    <p:sldId xmlns:r="http://schemas.openxmlformats.org/officeDocument/2006/relationships" id="267" r:id="R86be88749d78437a"/>
    <p:sldId xmlns:r="http://schemas.openxmlformats.org/officeDocument/2006/relationships" id="268" r:id="R15d15f9674544795"/>
    <p:sldId xmlns:r="http://schemas.openxmlformats.org/officeDocument/2006/relationships" id="269" r:id="Ra4a45f7adad44f50"/>
    <p:sldId xmlns:r="http://schemas.openxmlformats.org/officeDocument/2006/relationships" id="270" r:id="R163e4c5397384e3c"/>
    <p:sldId xmlns:r="http://schemas.openxmlformats.org/officeDocument/2006/relationships" id="271" r:id="R567700215d4c41f2"/>
    <p:sldId xmlns:r="http://schemas.openxmlformats.org/officeDocument/2006/relationships" id="272" r:id="R88c31c7ee9bd48d5"/>
    <p:sldId xmlns:r="http://schemas.openxmlformats.org/officeDocument/2006/relationships" id="273" r:id="R9579195423384110"/>
    <p:sldId xmlns:r="http://schemas.openxmlformats.org/officeDocument/2006/relationships" id="274" r:id="R1da4a43ce7b04d88"/>
    <p:sldId xmlns:r="http://schemas.openxmlformats.org/officeDocument/2006/relationships" id="275" r:id="Rd76b7eda61d846ff"/>
    <p:sldId xmlns:r="http://schemas.openxmlformats.org/officeDocument/2006/relationships" id="276" r:id="R213d81bf07e34fde"/>
    <p:sldId xmlns:r="http://schemas.openxmlformats.org/officeDocument/2006/relationships" id="277" r:id="R94c9ca53452e443b"/>
    <p:sldId xmlns:r="http://schemas.openxmlformats.org/officeDocument/2006/relationships" id="278" r:id="R57dd8d97f3d444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03b86473134c9b" /><Relationship Type="http://schemas.openxmlformats.org/officeDocument/2006/relationships/slideMaster" Target="/ppt/slideMasters/slideMaster1.xml" Id="R6e81416080e44d8a" /><Relationship Type="http://schemas.openxmlformats.org/officeDocument/2006/relationships/notesMaster" Target="/ppt/notesMasters/notesMaster1.xml" Id="R2c79a613aaaa4ef2" /><Relationship Type="http://schemas.openxmlformats.org/officeDocument/2006/relationships/presProps" Target="/ppt/presProps.xml" Id="R06b72b752b4d4a80" /><Relationship Type="http://schemas.openxmlformats.org/officeDocument/2006/relationships/tableStyles" Target="/ppt/tableStyles.xml" Id="R32e21472f5ab4796" /><Relationship Type="http://schemas.openxmlformats.org/officeDocument/2006/relationships/slide" Target="/ppt/slides/slide1.xml" Id="Ra10b2120aa204b4a" /><Relationship Type="http://schemas.openxmlformats.org/officeDocument/2006/relationships/slide" Target="/ppt/slides/slide2.xml" Id="R6b8f1fac4f9a46e9" /><Relationship Type="http://schemas.openxmlformats.org/officeDocument/2006/relationships/slide" Target="/ppt/slides/slide3.xml" Id="R7731b2c997ce42c7" /><Relationship Type="http://schemas.openxmlformats.org/officeDocument/2006/relationships/slide" Target="/ppt/slides/slide4.xml" Id="R3c1ccd1c6f6747bb" /><Relationship Type="http://schemas.openxmlformats.org/officeDocument/2006/relationships/slide" Target="/ppt/slides/slide5.xml" Id="R10147778442b4124" /><Relationship Type="http://schemas.openxmlformats.org/officeDocument/2006/relationships/slide" Target="/ppt/slides/slide6.xml" Id="R5d28521f8a8d4659" /><Relationship Type="http://schemas.openxmlformats.org/officeDocument/2006/relationships/slide" Target="/ppt/slides/slide7.xml" Id="Rd5724b8f43be453b" /><Relationship Type="http://schemas.openxmlformats.org/officeDocument/2006/relationships/slide" Target="/ppt/slides/slide8.xml" Id="R0e9bb38495ec44e5" /><Relationship Type="http://schemas.openxmlformats.org/officeDocument/2006/relationships/slide" Target="/ppt/slides/slide9.xml" Id="R9f8d83cf137a41e3" /><Relationship Type="http://schemas.openxmlformats.org/officeDocument/2006/relationships/slide" Target="/ppt/slides/slide10.xml" Id="Rc4954c5a866746b6" /><Relationship Type="http://schemas.openxmlformats.org/officeDocument/2006/relationships/slide" Target="/ppt/slides/slide11.xml" Id="Rab7606785214406a" /><Relationship Type="http://schemas.openxmlformats.org/officeDocument/2006/relationships/slide" Target="/ppt/slides/slide12.xml" Id="R86be88749d78437a" /><Relationship Type="http://schemas.openxmlformats.org/officeDocument/2006/relationships/slide" Target="/ppt/slides/slide13.xml" Id="R15d15f9674544795" /><Relationship Type="http://schemas.openxmlformats.org/officeDocument/2006/relationships/slide" Target="/ppt/slides/slide14.xml" Id="Ra4a45f7adad44f50" /><Relationship Type="http://schemas.openxmlformats.org/officeDocument/2006/relationships/slide" Target="/ppt/slides/slide15.xml" Id="R163e4c5397384e3c" /><Relationship Type="http://schemas.openxmlformats.org/officeDocument/2006/relationships/slide" Target="/ppt/slides/slide16.xml" Id="R567700215d4c41f2" /><Relationship Type="http://schemas.openxmlformats.org/officeDocument/2006/relationships/slide" Target="/ppt/slides/slide17.xml" Id="R88c31c7ee9bd48d5" /><Relationship Type="http://schemas.openxmlformats.org/officeDocument/2006/relationships/slide" Target="/ppt/slides/slide18.xml" Id="R9579195423384110" /><Relationship Type="http://schemas.openxmlformats.org/officeDocument/2006/relationships/slide" Target="/ppt/slides/slide19.xml" Id="R1da4a43ce7b04d88" /><Relationship Type="http://schemas.openxmlformats.org/officeDocument/2006/relationships/slide" Target="/ppt/slides/slide20.xml" Id="Rd76b7eda61d846ff" /><Relationship Type="http://schemas.openxmlformats.org/officeDocument/2006/relationships/slide" Target="/ppt/slides/slide21.xml" Id="R213d81bf07e34fde" /><Relationship Type="http://schemas.openxmlformats.org/officeDocument/2006/relationships/slide" Target="/ppt/slides/slide22.xml" Id="R94c9ca53452e443b" /><Relationship Type="http://schemas.openxmlformats.org/officeDocument/2006/relationships/slide" Target="/ppt/slides/slide23.xml" Id="R57dd8d97f3d444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297b9ad74743e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e5a9f8cbb1c4ba8" /><Relationship Type="http://schemas.openxmlformats.org/officeDocument/2006/relationships/notesMaster" Target="/ppt/notesMasters/notesMaster1.xml" Id="Rb3d68378ea2e4a2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db4381f08c44c52" /><Relationship Type="http://schemas.openxmlformats.org/officeDocument/2006/relationships/notesMaster" Target="/ppt/notesMasters/notesMaster1.xml" Id="R96900937ad9648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4a2d46a6f8d40d3" /><Relationship Type="http://schemas.openxmlformats.org/officeDocument/2006/relationships/notesMaster" Target="/ppt/notesMasters/notesMaster1.xml" Id="R82d89ebd454a47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b81cb9217c4d25" /><Relationship Type="http://schemas.openxmlformats.org/officeDocument/2006/relationships/notesMaster" Target="/ppt/notesMasters/notesMaster1.xml" Id="R881180c419144b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ec45ba69b34ad9" /><Relationship Type="http://schemas.openxmlformats.org/officeDocument/2006/relationships/notesMaster" Target="/ppt/notesMasters/notesMaster1.xml" Id="R158a83ce36d948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1e4390aff9421c" /><Relationship Type="http://schemas.openxmlformats.org/officeDocument/2006/relationships/notesMaster" Target="/ppt/notesMasters/notesMaster1.xml" Id="Rd0c60ef1a10b4e5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775beabb1a64467" /><Relationship Type="http://schemas.openxmlformats.org/officeDocument/2006/relationships/notesMaster" Target="/ppt/notesMasters/notesMaster1.xml" Id="R3d7a9044ffe740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4feea3cf6d4c9f" /><Relationship Type="http://schemas.openxmlformats.org/officeDocument/2006/relationships/notesMaster" Target="/ppt/notesMasters/notesMaster1.xml" Id="Rfeacd623546643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010427872294952" /><Relationship Type="http://schemas.openxmlformats.org/officeDocument/2006/relationships/notesMaster" Target="/ppt/notesMasters/notesMaster1.xml" Id="R600bbd06b52240f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0182f4c3cc84ab8" /><Relationship Type="http://schemas.openxmlformats.org/officeDocument/2006/relationships/notesMaster" Target="/ppt/notesMasters/notesMaster1.xml" Id="Rc26eb672458b4b5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7ab54a8bb8d432c" /><Relationship Type="http://schemas.openxmlformats.org/officeDocument/2006/relationships/notesMaster" Target="/ppt/notesMasters/notesMaster1.xml" Id="Rc17a84875a5041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f3dea6737f44953" /><Relationship Type="http://schemas.openxmlformats.org/officeDocument/2006/relationships/notesMaster" Target="/ppt/notesMasters/notesMaster1.xml" Id="R8e837ad79eda422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a9ea9c2e4d2419e" /><Relationship Type="http://schemas.openxmlformats.org/officeDocument/2006/relationships/notesMaster" Target="/ppt/notesMasters/notesMaster1.xml" Id="R17fc8bcd81ee42f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9842d96cd3149f2" /><Relationship Type="http://schemas.openxmlformats.org/officeDocument/2006/relationships/notesMaster" Target="/ppt/notesMasters/notesMaster1.xml" Id="R62b38d955f1d47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4b5be5aaaca4ba7" /><Relationship Type="http://schemas.openxmlformats.org/officeDocument/2006/relationships/notesMaster" Target="/ppt/notesMasters/notesMaster1.xml" Id="Rd03e07d686a2466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f432b878cf479f" /><Relationship Type="http://schemas.openxmlformats.org/officeDocument/2006/relationships/notesMaster" Target="/ppt/notesMasters/notesMaster1.xml" Id="Rdaca0e5959e5488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5890dc8d3044b8" /><Relationship Type="http://schemas.openxmlformats.org/officeDocument/2006/relationships/notesMaster" Target="/ppt/notesMasters/notesMaster1.xml" Id="Rdfdba8186ce941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d8c42a06224665" /><Relationship Type="http://schemas.openxmlformats.org/officeDocument/2006/relationships/notesMaster" Target="/ppt/notesMasters/notesMaster1.xml" Id="R1ea1290727e345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bf4461a05ae495a" /><Relationship Type="http://schemas.openxmlformats.org/officeDocument/2006/relationships/notesMaster" Target="/ppt/notesMasters/notesMaster1.xml" Id="R34417b71704a459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f6ac9306804df7" /><Relationship Type="http://schemas.openxmlformats.org/officeDocument/2006/relationships/notesMaster" Target="/ppt/notesMasters/notesMaster1.xml" Id="R9c974cf56d844c4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17d0132355c4b60" /><Relationship Type="http://schemas.openxmlformats.org/officeDocument/2006/relationships/notesMaster" Target="/ppt/notesMasters/notesMaster1.xml" Id="Ra086186e81b84ce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68a20e75c7e4333" /><Relationship Type="http://schemas.openxmlformats.org/officeDocument/2006/relationships/notesMaster" Target="/ppt/notesMasters/notesMaster1.xml" Id="R91af995aff504de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feed98e46a64cc1" /><Relationship Type="http://schemas.openxmlformats.org/officeDocument/2006/relationships/notesMaster" Target="/ppt/notesMasters/notesMaster1.xml" Id="R0a9991646d3b42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f1a1d408b3d449e" /><Relationship Type="http://schemas.openxmlformats.org/officeDocument/2006/relationships/image" Target="/ppt/media/image.png" Id="Ra7f11a613d6c4a3a" /><Relationship Type="http://schemas.openxmlformats.org/officeDocument/2006/relationships/image" Target="/ppt/media/image2.png" Id="R4a4613dc5adc4456" /><Relationship Type="http://schemas.openxmlformats.org/officeDocument/2006/relationships/image" Target="/ppt/media/image.jpeg" Id="R02be10b3682649b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c03311341c1442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7f11a613d6c4a3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a4613dc5adc44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2be10b3682649b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445d1f904c4191" /><Relationship Type="http://schemas.openxmlformats.org/officeDocument/2006/relationships/slideLayout" Target="/ppt/slideLayouts/slideLayout1.xml" Id="R5c3e7dcc6383447d" /><Relationship Type="http://schemas.openxmlformats.org/officeDocument/2006/relationships/slideLayout" Target="/ppt/slideLayouts/slideLayout2.xml" Id="R63864f82ff7e4d2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c3e7dcc6383447d"/>
    <p:sldLayoutId xmlns:r="http://schemas.openxmlformats.org/officeDocument/2006/relationships" id="2147483650" r:id="R63864f82ff7e4d2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8a207025994910" /><Relationship Type="http://schemas.openxmlformats.org/officeDocument/2006/relationships/notesSlide" Target="/ppt/notesSlides/notesSlide1.xml" Id="R4f1945af850b487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7b0a234cdc34a13" /><Relationship Type="http://schemas.openxmlformats.org/officeDocument/2006/relationships/notesSlide" Target="/ppt/notesSlides/notesSlide2.xml" Id="R7865a82e056743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360cfe2ad24732" /><Relationship Type="http://schemas.openxmlformats.org/officeDocument/2006/relationships/notesSlide" Target="/ppt/notesSlides/notesSlide3.xml" Id="R5e657fed632443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f9f77da735f4a21" /><Relationship Type="http://schemas.openxmlformats.org/officeDocument/2006/relationships/notesSlide" Target="/ppt/notesSlides/notesSlide4.xml" Id="Rb5f0543f33444a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ae25420183e4d74" /><Relationship Type="http://schemas.openxmlformats.org/officeDocument/2006/relationships/notesSlide" Target="/ppt/notesSlides/notesSlide5.xml" Id="R602d217334b84f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45cda68d3d4ef2" /><Relationship Type="http://schemas.openxmlformats.org/officeDocument/2006/relationships/notesSlide" Target="/ppt/notesSlides/notesSlide6.xml" Id="Rcdaba4386261478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200bc788b8c43dd" /><Relationship Type="http://schemas.openxmlformats.org/officeDocument/2006/relationships/notesSlide" Target="/ppt/notesSlides/notesSlide7.xml" Id="Rb442854d2ef346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18f037bd7ea43b3" /><Relationship Type="http://schemas.openxmlformats.org/officeDocument/2006/relationships/notesSlide" Target="/ppt/notesSlides/notesSlide8.xml" Id="R01379de113d44ff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c4e09b992d240f8" /><Relationship Type="http://schemas.openxmlformats.org/officeDocument/2006/relationships/notesSlide" Target="/ppt/notesSlides/notesSlide9.xml" Id="R274b2471ac0b4a0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40024bccc44f4d" /><Relationship Type="http://schemas.openxmlformats.org/officeDocument/2006/relationships/notesSlide" Target="/ppt/notesSlides/notesSlide10.xml" Id="R93ee76e51c6e41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f2ed9003c7b4684" /><Relationship Type="http://schemas.openxmlformats.org/officeDocument/2006/relationships/notesSlide" Target="/ppt/notesSlides/notesSlide11.xml" Id="R5258de20f0ab4ff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cc76160a3ae4482" /><Relationship Type="http://schemas.openxmlformats.org/officeDocument/2006/relationships/notesSlide" Target="/ppt/notesSlides/notesSlide12.xml" Id="R169324cac81b45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038142f4a264bb3" /><Relationship Type="http://schemas.openxmlformats.org/officeDocument/2006/relationships/notesSlide" Target="/ppt/notesSlides/notesSlide13.xml" Id="R79ec4fe3b7bf4c2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2433b4b4f514fbe" /><Relationship Type="http://schemas.openxmlformats.org/officeDocument/2006/relationships/notesSlide" Target="/ppt/notesSlides/notesSlide14.xml" Id="Re983a66502d44c7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16ba0c8917a4590" /><Relationship Type="http://schemas.openxmlformats.org/officeDocument/2006/relationships/notesSlide" Target="/ppt/notesSlides/notesSlide15.xml" Id="R9bf6e6bf0c0047b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4e2fef7bcaf45d2" /><Relationship Type="http://schemas.openxmlformats.org/officeDocument/2006/relationships/notesSlide" Target="/ppt/notesSlides/notesSlide16.xml" Id="R3dbece817f85443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1b4846ab02542a2" /><Relationship Type="http://schemas.openxmlformats.org/officeDocument/2006/relationships/notesSlide" Target="/ppt/notesSlides/notesSlide17.xml" Id="R6f71597b118843c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a60e0fd8ab646b6" /><Relationship Type="http://schemas.openxmlformats.org/officeDocument/2006/relationships/notesSlide" Target="/ppt/notesSlides/notesSlide18.xml" Id="R8614559ba2a0480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4eccf2127494c5f" /><Relationship Type="http://schemas.openxmlformats.org/officeDocument/2006/relationships/notesSlide" Target="/ppt/notesSlides/notesSlide19.xml" Id="R2450afbcddbe4fc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f0533feda0a4e75" /><Relationship Type="http://schemas.openxmlformats.org/officeDocument/2006/relationships/notesSlide" Target="/ppt/notesSlides/notesSlide20.xml" Id="Re1e8ea77ff3047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764fa5886df4971" /><Relationship Type="http://schemas.openxmlformats.org/officeDocument/2006/relationships/notesSlide" Target="/ppt/notesSlides/notesSlide21.xml" Id="R865281d2beb94d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c4a11d147184dd6" /><Relationship Type="http://schemas.openxmlformats.org/officeDocument/2006/relationships/notesSlide" Target="/ppt/notesSlides/notesSlide22.xml" Id="Raf77c8c7b2e547c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834e012bfa14517" /><Relationship Type="http://schemas.openxmlformats.org/officeDocument/2006/relationships/notesSlide" Target="/ppt/notesSlides/notesSlide23.xml" Id="R0679bbc2beae4eb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出埃及記第13章</a:t>
            </a:r>
          </a:p>
          <a:p xmlns:a="http://schemas.openxmlformats.org/drawingml/2006/main">
            <a:pPr algn="ctr">
              <a:buNone/>
            </a:pPr>
            <a:r>
              <a:rPr sz="2000">
                <a:solidFill>
                  <a:srgbClr val="FFFFFF"/>
                </a:solidFill>
                <a:latin typeface="Georgia"/>
                <a:ea typeface="Georgia"/>
                <a:cs typeface="Georgia"/>
              </a:rPr>
              <a:t>Exodus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  |  Exodus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13:2  |  Exodus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「以色列中凡頭生的，無論是人是牲畜，都是我的，要分別為聖歸我。」</a:t>
            </a:r>
          </a:p>
          <a:p xmlns:a="http://schemas.openxmlformats.org/drawingml/2006/main">
            <a:pPr algn="ctr">
              <a:buNone/>
            </a:pPr>
            <a:r>
              <a:rPr sz="2400">
                <a:solidFill>
                  <a:srgbClr val="FFFFFF"/>
                </a:solidFill>
                <a:latin typeface="Georgia"/>
                <a:ea typeface="Georgia"/>
                <a:cs typeface="Georgia"/>
              </a:rPr>
              <a:t>Sanctify unto me all the firstborn, whatsoever openeth the womb among the children of Israel, both of man and of beast: it is mine.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13:3  |  Exodus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摩西對百姓說：「你們要記念從埃及為奴之家出來的這日，因為耶和華用大能的手將你們從這地方領出來。有酵的餅都不可吃。</a:t>
            </a:r>
          </a:p>
          <a:p xmlns:a="http://schemas.openxmlformats.org/drawingml/2006/main">
            <a:pPr algn="ctr">
              <a:buNone/>
            </a:pPr>
            <a:r>
              <a:rPr sz="2100">
                <a:solidFill>
                  <a:srgbClr val="FFFFFF"/>
                </a:solidFill>
                <a:latin typeface="Georgia"/>
                <a:ea typeface="Georgia"/>
                <a:cs typeface="Georgia"/>
              </a:rPr>
              <a:t>And Moses said unto the people, Remember this day, in which ye came out from Egypt, out of the house of bondage; for by strength of hand the LORD brought you out from this place: there shall no leavened bread be eaten.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13:4  |  Exodus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亞筆月間的這日是你們出來的日子。</a:t>
            </a:r>
          </a:p>
          <a:p xmlns:a="http://schemas.openxmlformats.org/drawingml/2006/main">
            <a:pPr algn="ctr">
              <a:buNone/>
            </a:pPr>
            <a:r>
              <a:rPr sz="2800">
                <a:solidFill>
                  <a:srgbClr val="FFFFFF"/>
                </a:solidFill>
                <a:latin typeface="Georgia"/>
                <a:ea typeface="Georgia"/>
                <a:cs typeface="Georgia"/>
              </a:rPr>
              <a:t>This day came ye out in the month Abib.</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13:5  |  Exodus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將來耶和華領你進迦南人、赫人、亞摩利人、希未人、耶布斯人之地，就是他向你的祖宗起誓應許給你那流奶與蜜之地，那時你要在這月間守這禮。</a:t>
            </a:r>
          </a:p>
          <a:p xmlns:a="http://schemas.openxmlformats.org/drawingml/2006/main">
            <a:pPr algn="ctr">
              <a:buNone/>
            </a:pPr>
            <a:r>
              <a:rPr sz="1800">
                <a:solidFill>
                  <a:srgbClr val="FFFFFF"/>
                </a:solidFill>
                <a:latin typeface="Georgia"/>
                <a:ea typeface="Georgia"/>
                <a:cs typeface="Georgia"/>
              </a:rPr>
              <a:t>And it shall be when the LORD shall bring thee into the land of the Canaanites, and the Hittites, and the Amorites, and the Hivites, and the Jebusites, which he sware unto thy fathers to give thee, a land flowing with milk and honey, that thou shalt keep this service in this month.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13:6  |  Exodus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你要吃無酵餅七日，到第七日要向耶和華守節。</a:t>
            </a:r>
          </a:p>
          <a:p xmlns:a="http://schemas.openxmlformats.org/drawingml/2006/main">
            <a:pPr algn="ctr">
              <a:buNone/>
            </a:pPr>
            <a:r>
              <a:rPr sz="2400">
                <a:solidFill>
                  <a:srgbClr val="FFFFFF"/>
                </a:solidFill>
                <a:latin typeface="Georgia"/>
                <a:ea typeface="Georgia"/>
                <a:cs typeface="Georgia"/>
              </a:rPr>
              <a:t>Seven days thou shalt eat unleavened bread, and in the seventh day shall be a feast to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13:7  |  Exodus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這七日之久，要吃無酵餅；在你四境之內不可見有酵的餅，也不可見發酵的物。</a:t>
            </a:r>
          </a:p>
          <a:p xmlns:a="http://schemas.openxmlformats.org/drawingml/2006/main">
            <a:pPr algn="ctr">
              <a:buNone/>
            </a:pPr>
            <a:r>
              <a:rPr sz="2100">
                <a:solidFill>
                  <a:srgbClr val="FFFFFF"/>
                </a:solidFill>
                <a:latin typeface="Georgia"/>
                <a:ea typeface="Georgia"/>
                <a:cs typeface="Georgia"/>
              </a:rPr>
              <a:t>Unleavened bread shall be eaten seven days; and there shall no leavened bread be seen with thee, neither shall there be leaven seen with thee in all thy quarters.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13:8  |  Exodus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當那日，你要告訴你的兒子說：『這是因耶和華在我出埃及的時候為我所行的事。</a:t>
            </a:r>
          </a:p>
          <a:p xmlns:a="http://schemas.openxmlformats.org/drawingml/2006/main">
            <a:pPr algn="ctr">
              <a:buNone/>
            </a:pPr>
            <a:r>
              <a:rPr sz="2400">
                <a:solidFill>
                  <a:srgbClr val="FFFFFF"/>
                </a:solidFill>
                <a:latin typeface="Georgia"/>
                <a:ea typeface="Georgia"/>
                <a:cs typeface="Georgia"/>
              </a:rPr>
              <a:t>And thou shalt shew thy son in that day, saying, This is done because of that which the LORD did unto me when I came forth out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13:9  |  Exodus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這要在你手上作記號，在你額上作紀念，使耶和華的律法常在你口中，因為耶和華曾用大能的手將你從埃及領出來。</a:t>
            </a:r>
          </a:p>
          <a:p xmlns:a="http://schemas.openxmlformats.org/drawingml/2006/main">
            <a:pPr algn="ctr">
              <a:buNone/>
            </a:pPr>
            <a:r>
              <a:rPr sz="2100">
                <a:solidFill>
                  <a:srgbClr val="FFFFFF"/>
                </a:solidFill>
                <a:latin typeface="Georgia"/>
                <a:ea typeface="Georgia"/>
                <a:cs typeface="Georgia"/>
              </a:rPr>
              <a:t>And it shall be for a sign unto thee upon thine hand, and for a memorial between thine eyes, that the LORD’s law may be in thy mouth: for with a strong hand hath the LORD brought thee out of Egypt.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13:10  |  Exodus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所以你每年要按着日期守這例。』」</a:t>
            </a:r>
          </a:p>
          <a:p xmlns:a="http://schemas.openxmlformats.org/drawingml/2006/main">
            <a:pPr algn="ctr">
              <a:buNone/>
            </a:pPr>
            <a:r>
              <a:rPr sz="2800">
                <a:solidFill>
                  <a:srgbClr val="FFFFFF"/>
                </a:solidFill>
                <a:latin typeface="Georgia"/>
                <a:ea typeface="Georgia"/>
                <a:cs typeface="Georgia"/>
              </a:rPr>
              <a:t>Thou shalt therefore keep this ordinance in his season from year to year.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13:11  |  Exodus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「將來，耶和華照他向你和你祖宗所起的誓將你領進迦南人之地，把這地賜給你，</a:t>
            </a:r>
          </a:p>
          <a:p xmlns:a="http://schemas.openxmlformats.org/drawingml/2006/main">
            <a:pPr algn="ctr">
              <a:buNone/>
            </a:pPr>
            <a:r>
              <a:rPr sz="2400">
                <a:solidFill>
                  <a:srgbClr val="FFFFFF"/>
                </a:solidFill>
                <a:latin typeface="Georgia"/>
                <a:ea typeface="Georgia"/>
                <a:cs typeface="Georgia"/>
              </a:rPr>
              <a:t>And it shall be when the LORD shall bring thee into the land of the Canaanites, as he sware unto thee and to thy fathers, and shall give it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13:12  |  Exodus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那時你要將一切頭生的，並牲畜中頭生的，歸給耶和華；公的都要屬耶和華。</a:t>
            </a:r>
          </a:p>
          <a:p xmlns:a="http://schemas.openxmlformats.org/drawingml/2006/main">
            <a:pPr algn="ctr">
              <a:buNone/>
            </a:pPr>
            <a:r>
              <a:rPr sz="2100">
                <a:solidFill>
                  <a:srgbClr val="FFFFFF"/>
                </a:solidFill>
                <a:latin typeface="Georgia"/>
                <a:ea typeface="Georgia"/>
                <a:cs typeface="Georgia"/>
              </a:rPr>
              <a:t>That thou shalt set apart unto the LORD all that openeth the matrix, and every firstling that cometh of a beast which thou hast; the males shall be the LORD’s.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13:13  |  Exodus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凡頭生的驢，你要用羊羔代贖；若不代贖，就要打折牠的頸項。凡你兒子中頭生的都要贖出來。</a:t>
            </a:r>
          </a:p>
          <a:p xmlns:a="http://schemas.openxmlformats.org/drawingml/2006/main">
            <a:pPr algn="ctr">
              <a:buNone/>
            </a:pPr>
            <a:r>
              <a:rPr sz="2100">
                <a:solidFill>
                  <a:srgbClr val="FFFFFF"/>
                </a:solidFill>
                <a:latin typeface="Georgia"/>
                <a:ea typeface="Georgia"/>
                <a:cs typeface="Georgia"/>
              </a:rPr>
              <a:t>And every firstling of an ass thou shalt redeem with a lamb; and if thou wilt not redeem it, then thou shalt break his neck: and all the firstborn of man among thy children shalt thou redeem.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13:14  |  Exodus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日後，你的兒子問你說：『這是甚麼意思？』你就說：『耶和華用大能的手將我們從埃及為奴之家領出來。</a:t>
            </a:r>
          </a:p>
          <a:p xmlns:a="http://schemas.openxmlformats.org/drawingml/2006/main">
            <a:pPr algn="ctr">
              <a:buNone/>
            </a:pPr>
            <a:r>
              <a:rPr sz="2100">
                <a:solidFill>
                  <a:srgbClr val="FFFFFF"/>
                </a:solidFill>
                <a:latin typeface="Georgia"/>
                <a:ea typeface="Georgia"/>
                <a:cs typeface="Georgia"/>
              </a:rPr>
              <a:t>And it shall be when thy son asketh thee in time to come, saying, What is this? that thou shalt say unto him, By strength of hand the LORD brought us out from Egypt, from the house of bondage: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13:15  |  Exodus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那時法老幾乎不容我們去，耶和華就把埃及地所有頭生的，無論是人是牲畜，都殺了。因此，我把一切頭生的公[牲畜]獻給耶和華為祭，但將頭生的兒子都贖出來。</a:t>
            </a:r>
          </a:p>
          <a:p xmlns:a="http://schemas.openxmlformats.org/drawingml/2006/main">
            <a:pPr algn="ctr">
              <a:buNone/>
            </a:pPr>
            <a:r>
              <a:rPr sz="1800">
                <a:solidFill>
                  <a:srgbClr val="FFFFFF"/>
                </a:solidFill>
                <a:latin typeface="Georgia"/>
                <a:ea typeface="Georgia"/>
                <a:cs typeface="Georgia"/>
              </a:rPr>
              <a:t>And it came to pass, when Pharaoh would hardly let us go, that the LORD slew all the firstborn in the land of Egypt, both the firstborn of man, and the firstborn of beast: therefore I sacrifice to the LORD all that openeth the matrix, being males; but all the firstborn of my children I redeem.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13:16  |  Exodus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這要在你手上作記號，在你額上作經文，因為耶和華用大能的手將我們從埃及領出來。』」</a:t>
            </a:r>
          </a:p>
          <a:p xmlns:a="http://schemas.openxmlformats.org/drawingml/2006/main">
            <a:pPr algn="ctr">
              <a:buNone/>
            </a:pPr>
            <a:r>
              <a:rPr sz="2100">
                <a:solidFill>
                  <a:srgbClr val="FFFFFF"/>
                </a:solidFill>
                <a:latin typeface="Georgia"/>
                <a:ea typeface="Georgia"/>
                <a:cs typeface="Georgia"/>
              </a:rPr>
              <a:t>And it shall be for a token upon thine hand, and for frontlets between thine eyes: for by strength of hand the LORD brought us forth out of Egypt.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13:17  |  Exodus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法老容百姓去的時候，非利士地的道路雖近，神卻不領他們從那裏走；因為神說：「恐怕百姓遇見打仗後悔，就回埃及去。」</a:t>
            </a:r>
          </a:p>
          <a:p xmlns:a="http://schemas.openxmlformats.org/drawingml/2006/main">
            <a:pPr algn="ctr">
              <a:buNone/>
            </a:pPr>
            <a:r>
              <a:rPr sz="1800">
                <a:solidFill>
                  <a:srgbClr val="FFFFFF"/>
                </a:solidFill>
                <a:latin typeface="Georgia"/>
                <a:ea typeface="Georgia"/>
                <a:cs typeface="Georgia"/>
              </a:rPr>
              <a:t>And it came to pass, when Pharaoh had let the people go, that God led them not through the way of the land of the Philistines, although that was near; for God said, Lest peradventure the people repent when they see war, and they return to Egypt: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13:18  |  Exodus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所以神領百姓繞道而行，走紅海曠野的路。以色列人出埃及地，都帶着兵器上去。</a:t>
            </a:r>
          </a:p>
          <a:p xmlns:a="http://schemas.openxmlformats.org/drawingml/2006/main">
            <a:pPr algn="ctr">
              <a:buNone/>
            </a:pPr>
            <a:r>
              <a:rPr sz="2100">
                <a:solidFill>
                  <a:srgbClr val="FFFFFF"/>
                </a:solidFill>
                <a:latin typeface="Georgia"/>
                <a:ea typeface="Georgia"/>
                <a:cs typeface="Georgia"/>
              </a:rPr>
              <a:t>But God led the people about, through the way of the wilderness of the Red sea: and the children of Israel went up harnessed out of the land of Egypt.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13:19  |  Exodus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摩西把約瑟的骸骨一同帶去；因為約瑟曾叫以色列人嚴嚴地起誓，[對他們]說：「神必眷顧你們，你們要把我的骸骨從這裏一同帶上去。」</a:t>
            </a:r>
          </a:p>
          <a:p xmlns:a="http://schemas.openxmlformats.org/drawingml/2006/main">
            <a:pPr algn="ctr">
              <a:buNone/>
            </a:pPr>
            <a:r>
              <a:rPr sz="2100">
                <a:solidFill>
                  <a:srgbClr val="FFFFFF"/>
                </a:solidFill>
                <a:latin typeface="Georgia"/>
                <a:ea typeface="Georgia"/>
                <a:cs typeface="Georgia"/>
              </a:rPr>
              <a:t>And Moses took the bones of Joseph with him: for he had straitly sworn the children of Israel, saying, God will surely visit you; and ye shall carry up my bones away hence with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13:20  |  Exodus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他們從疏割起行，在曠野邊的以倘安營。</a:t>
            </a:r>
          </a:p>
          <a:p xmlns:a="http://schemas.openxmlformats.org/drawingml/2006/main">
            <a:pPr algn="ctr">
              <a:buNone/>
            </a:pPr>
            <a:r>
              <a:rPr sz="2400">
                <a:solidFill>
                  <a:srgbClr val="FFFFFF"/>
                </a:solidFill>
                <a:latin typeface="Georgia"/>
                <a:ea typeface="Georgia"/>
                <a:cs typeface="Georgia"/>
              </a:rPr>
              <a:t>And they took their journey from Succoth, and encamped in Etham, in the edge of the wilderness.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13:21  |  Exodus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日間，耶和華在雲柱中領他們的路；夜間，在火柱中光照他們，使他們日夜都可以行走。</a:t>
            </a:r>
          </a:p>
          <a:p xmlns:a="http://schemas.openxmlformats.org/drawingml/2006/main">
            <a:pPr algn="ctr">
              <a:buNone/>
            </a:pPr>
            <a:r>
              <a:rPr sz="2100">
                <a:solidFill>
                  <a:srgbClr val="FFFFFF"/>
                </a:solidFill>
                <a:latin typeface="Georgia"/>
                <a:ea typeface="Georgia"/>
                <a:cs typeface="Georgia"/>
              </a:rPr>
              <a:t>And the LORD went before them by day in a pillar of a cloud, to lead them the way; and by night in a pillar of fire, to give them light; to go by day and night: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13:22  |  Exodus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日間雲柱，夜間火柱，總不離開百姓的面前。</a:t>
            </a:r>
          </a:p>
          <a:p xmlns:a="http://schemas.openxmlformats.org/drawingml/2006/main">
            <a:pPr algn="ctr">
              <a:buNone/>
            </a:pPr>
            <a:r>
              <a:rPr sz="2400">
                <a:solidFill>
                  <a:srgbClr val="FFFFFF"/>
                </a:solidFill>
                <a:latin typeface="Georgia"/>
                <a:ea typeface="Georgia"/>
                <a:cs typeface="Georgia"/>
              </a:rPr>
              <a:t>He took not away the pillar of the cloud by day, nor the pillar of fire by night, from before the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2026-08-30T04:26:05.2740000Z</dcterms:created>
  <dcterms:modified xsi:type="dcterms:W3CDTF">2026-08-30T04:26:05.2750000Z</dcterms:modified>
</coreProperties>
</file>