
<file path=[Content_Types].xml><?xml version="1.0" encoding="utf-8"?>
<Types xmlns="http://schemas.openxmlformats.org/package/2006/content-types">
  <Default Extension="xml" ContentType="application/vnd.openxmlformats-package.core-properties+xml"/>
  <Default Extension="png" ContentType="image/png"/>
  <Default Extension="jpeg" ContentType="image/jpe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832d10c70fca4a72" /><Relationship Type="http://schemas.openxmlformats.org/officeDocument/2006/relationships/extended-properties" Target="/docProps/app.xml" Id="R025d4c27d9014555" /><Relationship Type="http://schemas.openxmlformats.org/officeDocument/2006/relationships/officeDocument" Target="/ppt/presentation.xml" Id="R579a9571f6d3422b" /></Relationships>
</file>

<file path=ppt/presentation.xml><?xml version="1.0" encoding="utf-8"?>
<p:presentation xmlns:p="http://schemas.openxmlformats.org/presentationml/2006/main">
  <p:sldMasterIdLst>
    <p:sldMasterId xmlns:r="http://schemas.openxmlformats.org/officeDocument/2006/relationships" id="2147483648" r:id="R0d98e8a074a14207"/>
  </p:sldMasterIdLst>
  <p:notesMasterIdLst>
    <p:notesMasterId xmlns:r="http://schemas.openxmlformats.org/officeDocument/2006/relationships" r:id="R6b32755e94d44dc6"/>
  </p:notesMasterIdLst>
  <p:sldIdLst>
    <p:sldId xmlns:r="http://schemas.openxmlformats.org/officeDocument/2006/relationships" id="256" r:id="Ra2309254a34949a1"/>
    <p:sldId xmlns:r="http://schemas.openxmlformats.org/officeDocument/2006/relationships" id="257" r:id="R260fc1eb132c48b9"/>
    <p:sldId xmlns:r="http://schemas.openxmlformats.org/officeDocument/2006/relationships" id="258" r:id="R273e71dd9f7d4c45"/>
    <p:sldId xmlns:r="http://schemas.openxmlformats.org/officeDocument/2006/relationships" id="259" r:id="R763887c6528045b9"/>
    <p:sldId xmlns:r="http://schemas.openxmlformats.org/officeDocument/2006/relationships" id="260" r:id="R33a98d1354e44f93"/>
    <p:sldId xmlns:r="http://schemas.openxmlformats.org/officeDocument/2006/relationships" id="261" r:id="R52fc43cf64e94a25"/>
    <p:sldId xmlns:r="http://schemas.openxmlformats.org/officeDocument/2006/relationships" id="262" r:id="Raf3f5ce964654992"/>
    <p:sldId xmlns:r="http://schemas.openxmlformats.org/officeDocument/2006/relationships" id="263" r:id="R977e3b8e30f240b3"/>
    <p:sldId xmlns:r="http://schemas.openxmlformats.org/officeDocument/2006/relationships" id="264" r:id="Rb2f229f3d01840eb"/>
    <p:sldId xmlns:r="http://schemas.openxmlformats.org/officeDocument/2006/relationships" id="265" r:id="R7e462930f8484f3b"/>
    <p:sldId xmlns:r="http://schemas.openxmlformats.org/officeDocument/2006/relationships" id="266" r:id="R0f8b5dcee1554bf0"/>
    <p:sldId xmlns:r="http://schemas.openxmlformats.org/officeDocument/2006/relationships" id="267" r:id="Re046fdb464b647e1"/>
    <p:sldId xmlns:r="http://schemas.openxmlformats.org/officeDocument/2006/relationships" id="268" r:id="R9b6164b06d65411f"/>
    <p:sldId xmlns:r="http://schemas.openxmlformats.org/officeDocument/2006/relationships" id="269" r:id="Rd88526c0a22c4c3c"/>
    <p:sldId xmlns:r="http://schemas.openxmlformats.org/officeDocument/2006/relationships" id="270" r:id="R5b161a464e374f24"/>
    <p:sldId xmlns:r="http://schemas.openxmlformats.org/officeDocument/2006/relationships" id="271" r:id="R6b24414997534b2c"/>
    <p:sldId xmlns:r="http://schemas.openxmlformats.org/officeDocument/2006/relationships" id="272" r:id="R88b3aa7de570466d"/>
    <p:sldId xmlns:r="http://schemas.openxmlformats.org/officeDocument/2006/relationships" id="273" r:id="R50d071854a504df4"/>
    <p:sldId xmlns:r="http://schemas.openxmlformats.org/officeDocument/2006/relationships" id="274" r:id="Rb59912105e0d4887"/>
    <p:sldId xmlns:r="http://schemas.openxmlformats.org/officeDocument/2006/relationships" id="275" r:id="Rf9c92e071cc44cb1"/>
    <p:sldId xmlns:r="http://schemas.openxmlformats.org/officeDocument/2006/relationships" id="276" r:id="R9b4b9b4ab0c942cb"/>
    <p:sldId xmlns:r="http://schemas.openxmlformats.org/officeDocument/2006/relationships" id="277" r:id="Rd1b423c81498479b"/>
    <p:sldId xmlns:r="http://schemas.openxmlformats.org/officeDocument/2006/relationships" id="278" r:id="R9479691429104d15"/>
    <p:sldId xmlns:r="http://schemas.openxmlformats.org/officeDocument/2006/relationships" id="279" r:id="Rf8a3d23dff2e4ff8"/>
    <p:sldId xmlns:r="http://schemas.openxmlformats.org/officeDocument/2006/relationships" id="280" r:id="Rece7fa25febe4092"/>
    <p:sldId xmlns:r="http://schemas.openxmlformats.org/officeDocument/2006/relationships" id="281" r:id="R4e71eba8442c4e2f"/>
    <p:sldId xmlns:r="http://schemas.openxmlformats.org/officeDocument/2006/relationships" id="282" r:id="R466ad6bc01f94d9f"/>
    <p:sldId xmlns:r="http://schemas.openxmlformats.org/officeDocument/2006/relationships" id="283" r:id="R2867ff4ae8784a7c"/>
    <p:sldId xmlns:r="http://schemas.openxmlformats.org/officeDocument/2006/relationships" id="284" r:id="R2bbad10291934680"/>
    <p:sldId xmlns:r="http://schemas.openxmlformats.org/officeDocument/2006/relationships" id="285" r:id="Rbb8d151c95c249da"/>
    <p:sldId xmlns:r="http://schemas.openxmlformats.org/officeDocument/2006/relationships" id="286" r:id="R5ccf4927afe54528"/>
    <p:sldId xmlns:r="http://schemas.openxmlformats.org/officeDocument/2006/relationships" id="287" r:id="R420f3aca7938478a"/>
    <p:sldId xmlns:r="http://schemas.openxmlformats.org/officeDocument/2006/relationships" id="288" r:id="R481731a62b0d475f"/>
    <p:sldId xmlns:r="http://schemas.openxmlformats.org/officeDocument/2006/relationships" id="289" r:id="R46f888898b1f4e52"/>
    <p:sldId xmlns:r="http://schemas.openxmlformats.org/officeDocument/2006/relationships" id="290" r:id="R3e395f999c2a4e8e"/>
    <p:sldId xmlns:r="http://schemas.openxmlformats.org/officeDocument/2006/relationships" id="291" r:id="Ra77997e557f34881"/>
    <p:sldId xmlns:r="http://schemas.openxmlformats.org/officeDocument/2006/relationships" id="292" r:id="R58fe1388debc4244"/>
    <p:sldId xmlns:r="http://schemas.openxmlformats.org/officeDocument/2006/relationships" id="293" r:id="R6303a7010be94be6"/>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409b4e839a6740d8" /><Relationship Type="http://schemas.openxmlformats.org/officeDocument/2006/relationships/slideMaster" Target="/ppt/slideMasters/slideMaster1.xml" Id="R0d98e8a074a14207" /><Relationship Type="http://schemas.openxmlformats.org/officeDocument/2006/relationships/notesMaster" Target="/ppt/notesMasters/notesMaster1.xml" Id="R6b32755e94d44dc6" /><Relationship Type="http://schemas.openxmlformats.org/officeDocument/2006/relationships/presProps" Target="/ppt/presProps.xml" Id="R5b280c33dd4e458c" /><Relationship Type="http://schemas.openxmlformats.org/officeDocument/2006/relationships/tableStyles" Target="/ppt/tableStyles.xml" Id="R29fffbef67404007" /><Relationship Type="http://schemas.openxmlformats.org/officeDocument/2006/relationships/slide" Target="/ppt/slides/slide1.xml" Id="Ra2309254a34949a1" /><Relationship Type="http://schemas.openxmlformats.org/officeDocument/2006/relationships/slide" Target="/ppt/slides/slide2.xml" Id="R260fc1eb132c48b9" /><Relationship Type="http://schemas.openxmlformats.org/officeDocument/2006/relationships/slide" Target="/ppt/slides/slide3.xml" Id="R273e71dd9f7d4c45" /><Relationship Type="http://schemas.openxmlformats.org/officeDocument/2006/relationships/slide" Target="/ppt/slides/slide4.xml" Id="R763887c6528045b9" /><Relationship Type="http://schemas.openxmlformats.org/officeDocument/2006/relationships/slide" Target="/ppt/slides/slide5.xml" Id="R33a98d1354e44f93" /><Relationship Type="http://schemas.openxmlformats.org/officeDocument/2006/relationships/slide" Target="/ppt/slides/slide6.xml" Id="R52fc43cf64e94a25" /><Relationship Type="http://schemas.openxmlformats.org/officeDocument/2006/relationships/slide" Target="/ppt/slides/slide7.xml" Id="Raf3f5ce964654992" /><Relationship Type="http://schemas.openxmlformats.org/officeDocument/2006/relationships/slide" Target="/ppt/slides/slide8.xml" Id="R977e3b8e30f240b3" /><Relationship Type="http://schemas.openxmlformats.org/officeDocument/2006/relationships/slide" Target="/ppt/slides/slide9.xml" Id="Rb2f229f3d01840eb" /><Relationship Type="http://schemas.openxmlformats.org/officeDocument/2006/relationships/slide" Target="/ppt/slides/slide10.xml" Id="R7e462930f8484f3b" /><Relationship Type="http://schemas.openxmlformats.org/officeDocument/2006/relationships/slide" Target="/ppt/slides/slide11.xml" Id="R0f8b5dcee1554bf0" /><Relationship Type="http://schemas.openxmlformats.org/officeDocument/2006/relationships/slide" Target="/ppt/slides/slide12.xml" Id="Re046fdb464b647e1" /><Relationship Type="http://schemas.openxmlformats.org/officeDocument/2006/relationships/slide" Target="/ppt/slides/slide13.xml" Id="R9b6164b06d65411f" /><Relationship Type="http://schemas.openxmlformats.org/officeDocument/2006/relationships/slide" Target="/ppt/slides/slide14.xml" Id="Rd88526c0a22c4c3c" /><Relationship Type="http://schemas.openxmlformats.org/officeDocument/2006/relationships/slide" Target="/ppt/slides/slide15.xml" Id="R5b161a464e374f24" /><Relationship Type="http://schemas.openxmlformats.org/officeDocument/2006/relationships/slide" Target="/ppt/slides/slide16.xml" Id="R6b24414997534b2c" /><Relationship Type="http://schemas.openxmlformats.org/officeDocument/2006/relationships/slide" Target="/ppt/slides/slide17.xml" Id="R88b3aa7de570466d" /><Relationship Type="http://schemas.openxmlformats.org/officeDocument/2006/relationships/slide" Target="/ppt/slides/slide18.xml" Id="R50d071854a504df4" /><Relationship Type="http://schemas.openxmlformats.org/officeDocument/2006/relationships/slide" Target="/ppt/slides/slide19.xml" Id="Rb59912105e0d4887" /><Relationship Type="http://schemas.openxmlformats.org/officeDocument/2006/relationships/slide" Target="/ppt/slides/slide20.xml" Id="Rf9c92e071cc44cb1" /><Relationship Type="http://schemas.openxmlformats.org/officeDocument/2006/relationships/slide" Target="/ppt/slides/slide21.xml" Id="R9b4b9b4ab0c942cb" /><Relationship Type="http://schemas.openxmlformats.org/officeDocument/2006/relationships/slide" Target="/ppt/slides/slide22.xml" Id="Rd1b423c81498479b" /><Relationship Type="http://schemas.openxmlformats.org/officeDocument/2006/relationships/slide" Target="/ppt/slides/slide23.xml" Id="R9479691429104d15" /><Relationship Type="http://schemas.openxmlformats.org/officeDocument/2006/relationships/slide" Target="/ppt/slides/slide24.xml" Id="Rf8a3d23dff2e4ff8" /><Relationship Type="http://schemas.openxmlformats.org/officeDocument/2006/relationships/slide" Target="/ppt/slides/slide25.xml" Id="Rece7fa25febe4092" /><Relationship Type="http://schemas.openxmlformats.org/officeDocument/2006/relationships/slide" Target="/ppt/slides/slide26.xml" Id="R4e71eba8442c4e2f" /><Relationship Type="http://schemas.openxmlformats.org/officeDocument/2006/relationships/slide" Target="/ppt/slides/slide27.xml" Id="R466ad6bc01f94d9f" /><Relationship Type="http://schemas.openxmlformats.org/officeDocument/2006/relationships/slide" Target="/ppt/slides/slide28.xml" Id="R2867ff4ae8784a7c" /><Relationship Type="http://schemas.openxmlformats.org/officeDocument/2006/relationships/slide" Target="/ppt/slides/slide29.xml" Id="R2bbad10291934680" /><Relationship Type="http://schemas.openxmlformats.org/officeDocument/2006/relationships/slide" Target="/ppt/slides/slide30.xml" Id="Rbb8d151c95c249da" /><Relationship Type="http://schemas.openxmlformats.org/officeDocument/2006/relationships/slide" Target="/ppt/slides/slide31.xml" Id="R5ccf4927afe54528" /><Relationship Type="http://schemas.openxmlformats.org/officeDocument/2006/relationships/slide" Target="/ppt/slides/slide32.xml" Id="R420f3aca7938478a" /><Relationship Type="http://schemas.openxmlformats.org/officeDocument/2006/relationships/slide" Target="/ppt/slides/slide33.xml" Id="R481731a62b0d475f" /><Relationship Type="http://schemas.openxmlformats.org/officeDocument/2006/relationships/slide" Target="/ppt/slides/slide34.xml" Id="R46f888898b1f4e52" /><Relationship Type="http://schemas.openxmlformats.org/officeDocument/2006/relationships/slide" Target="/ppt/slides/slide35.xml" Id="R3e395f999c2a4e8e" /><Relationship Type="http://schemas.openxmlformats.org/officeDocument/2006/relationships/slide" Target="/ppt/slides/slide36.xml" Id="Ra77997e557f34881" /><Relationship Type="http://schemas.openxmlformats.org/officeDocument/2006/relationships/slide" Target="/ppt/slides/slide37.xml" Id="R58fe1388debc4244" /><Relationship Type="http://schemas.openxmlformats.org/officeDocument/2006/relationships/slide" Target="/ppt/slides/slide38.xml" Id="R6303a7010be94be6"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2eba2142c15b48e8"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b892750eb3674c9c" /><Relationship Type="http://schemas.openxmlformats.org/officeDocument/2006/relationships/notesMaster" Target="/ppt/notesMasters/notesMaster1.xml" Id="R496cef75a2694f1b" /></Relationships>
</file>

<file path=ppt/notesSlides/_rels/notesSlide2.xml.rels>&#65279;<?xml version="1.0" encoding="utf-8"?><Relationships xmlns="http://schemas.openxmlformats.org/package/2006/relationships"><Relationship Type="http://schemas.openxmlformats.org/officeDocument/2006/relationships/slide" Target="/ppt/slides/slide2.xml" Id="Ra10da4ace04e437b" /><Relationship Type="http://schemas.openxmlformats.org/officeDocument/2006/relationships/notesMaster" Target="/ppt/notesMasters/notesMaster1.xml" Id="R386dc3f7bd964f1f" /></Relationships>
</file>

<file path=ppt/notesSlides/_rels/notesSlide3.xml.rels>&#65279;<?xml version="1.0" encoding="utf-8"?><Relationships xmlns="http://schemas.openxmlformats.org/package/2006/relationships"><Relationship Type="http://schemas.openxmlformats.org/officeDocument/2006/relationships/slide" Target="/ppt/slides/slide3.xml" Id="Re84e5f2e06ba45eb" /><Relationship Type="http://schemas.openxmlformats.org/officeDocument/2006/relationships/notesMaster" Target="/ppt/notesMasters/notesMaster1.xml" Id="R7b6b6466260f4e79" /></Relationships>
</file>

<file path=ppt/notesSlides/_rels/notesSlide4.xml.rels>&#65279;<?xml version="1.0" encoding="utf-8"?><Relationships xmlns="http://schemas.openxmlformats.org/package/2006/relationships"><Relationship Type="http://schemas.openxmlformats.org/officeDocument/2006/relationships/slide" Target="/ppt/slides/slide4.xml" Id="R7326c9b7fcb64f19" /><Relationship Type="http://schemas.openxmlformats.org/officeDocument/2006/relationships/notesMaster" Target="/ppt/notesMasters/notesMaster1.xml" Id="R4e0b074d72c4403c" /></Relationships>
</file>

<file path=ppt/notesSlides/_rels/notesSlide5.xml.rels>&#65279;<?xml version="1.0" encoding="utf-8"?><Relationships xmlns="http://schemas.openxmlformats.org/package/2006/relationships"><Relationship Type="http://schemas.openxmlformats.org/officeDocument/2006/relationships/slide" Target="/ppt/slides/slide5.xml" Id="Ra3d60df581574339" /><Relationship Type="http://schemas.openxmlformats.org/officeDocument/2006/relationships/notesMaster" Target="/ppt/notesMasters/notesMaster1.xml" Id="R463a5ad768874980" /></Relationships>
</file>

<file path=ppt/notesSlides/_rels/notesSlide6.xml.rels>&#65279;<?xml version="1.0" encoding="utf-8"?><Relationships xmlns="http://schemas.openxmlformats.org/package/2006/relationships"><Relationship Type="http://schemas.openxmlformats.org/officeDocument/2006/relationships/slide" Target="/ppt/slides/slide6.xml" Id="R6506db45122549a0" /><Relationship Type="http://schemas.openxmlformats.org/officeDocument/2006/relationships/notesMaster" Target="/ppt/notesMasters/notesMaster1.xml" Id="R883a136886eb4ec7" /></Relationships>
</file>

<file path=ppt/notesSlides/_rels/notesSlide7.xml.rels>&#65279;<?xml version="1.0" encoding="utf-8"?><Relationships xmlns="http://schemas.openxmlformats.org/package/2006/relationships"><Relationship Type="http://schemas.openxmlformats.org/officeDocument/2006/relationships/slide" Target="/ppt/slides/slide7.xml" Id="Rae904afbe6e84048" /><Relationship Type="http://schemas.openxmlformats.org/officeDocument/2006/relationships/notesMaster" Target="/ppt/notesMasters/notesMaster1.xml" Id="Ra4dbef4d969b45c1" /></Relationships>
</file>

<file path=ppt/notesSlides/_rels/notesSlide8.xml.rels>&#65279;<?xml version="1.0" encoding="utf-8"?><Relationships xmlns="http://schemas.openxmlformats.org/package/2006/relationships"><Relationship Type="http://schemas.openxmlformats.org/officeDocument/2006/relationships/slide" Target="/ppt/slides/slide8.xml" Id="R179b776e8ec44328" /><Relationship Type="http://schemas.openxmlformats.org/officeDocument/2006/relationships/notesMaster" Target="/ppt/notesMasters/notesMaster1.xml" Id="Rdd99d75be53744e3" /></Relationships>
</file>

<file path=ppt/notesSlides/_rels/notesSlide9.xml.rels>&#65279;<?xml version="1.0" encoding="utf-8"?><Relationships xmlns="http://schemas.openxmlformats.org/package/2006/relationships"><Relationship Type="http://schemas.openxmlformats.org/officeDocument/2006/relationships/slide" Target="/ppt/slides/slide9.xml" Id="Rb6f0535b63db4ce2" /><Relationship Type="http://schemas.openxmlformats.org/officeDocument/2006/relationships/notesMaster" Target="/ppt/notesMasters/notesMaster1.xml" Id="Rb41a8fb4e9d44d4d"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4607af7eb221422d" /><Relationship Type="http://schemas.openxmlformats.org/officeDocument/2006/relationships/notesMaster" Target="/ppt/notesMasters/notesMaster1.xml" Id="R310dc938fa7c405e"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775ed1c91f684c69" /><Relationship Type="http://schemas.openxmlformats.org/officeDocument/2006/relationships/notesMaster" Target="/ppt/notesMasters/notesMaster1.xml" Id="Rf3432b4535ad497c"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bcb7a2ec2acd422d" /><Relationship Type="http://schemas.openxmlformats.org/officeDocument/2006/relationships/notesMaster" Target="/ppt/notesMasters/notesMaster1.xml" Id="R9e70fb467ca34e1f"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9e9e609262bf4383" /><Relationship Type="http://schemas.openxmlformats.org/officeDocument/2006/relationships/notesMaster" Target="/ppt/notesMasters/notesMaster1.xml" Id="Rdb7fea4aa2ef4733"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49439af9c8e043fb" /><Relationship Type="http://schemas.openxmlformats.org/officeDocument/2006/relationships/notesMaster" Target="/ppt/notesMasters/notesMaster1.xml" Id="Rca48151bd4e0408c" /></Relationships>
</file>

<file path=ppt/notesSlides/_rels/notesSlide15.xml.rels>&#65279;<?xml version="1.0" encoding="utf-8"?><Relationships xmlns="http://schemas.openxmlformats.org/package/2006/relationships"><Relationship Type="http://schemas.openxmlformats.org/officeDocument/2006/relationships/slide" Target="/ppt/slides/slide15.xml" Id="R57456921b0ed4d16" /><Relationship Type="http://schemas.openxmlformats.org/officeDocument/2006/relationships/notesMaster" Target="/ppt/notesMasters/notesMaster1.xml" Id="R86ad7c767a57470f" /></Relationships>
</file>

<file path=ppt/notesSlides/_rels/notesSlide16.xml.rels>&#65279;<?xml version="1.0" encoding="utf-8"?><Relationships xmlns="http://schemas.openxmlformats.org/package/2006/relationships"><Relationship Type="http://schemas.openxmlformats.org/officeDocument/2006/relationships/slide" Target="/ppt/slides/slide16.xml" Id="R975e6777861a4b3c" /><Relationship Type="http://schemas.openxmlformats.org/officeDocument/2006/relationships/notesMaster" Target="/ppt/notesMasters/notesMaster1.xml" Id="R6faaf38549cc4e13" /></Relationships>
</file>

<file path=ppt/notesSlides/_rels/notesSlide17.xml.rels>&#65279;<?xml version="1.0" encoding="utf-8"?><Relationships xmlns="http://schemas.openxmlformats.org/package/2006/relationships"><Relationship Type="http://schemas.openxmlformats.org/officeDocument/2006/relationships/slide" Target="/ppt/slides/slide17.xml" Id="Rd0f1882acf6946d3" /><Relationship Type="http://schemas.openxmlformats.org/officeDocument/2006/relationships/notesMaster" Target="/ppt/notesMasters/notesMaster1.xml" Id="R84360014045b4dbc" /></Relationships>
</file>

<file path=ppt/notesSlides/_rels/notesSlide18.xml.rels>&#65279;<?xml version="1.0" encoding="utf-8"?><Relationships xmlns="http://schemas.openxmlformats.org/package/2006/relationships"><Relationship Type="http://schemas.openxmlformats.org/officeDocument/2006/relationships/slide" Target="/ppt/slides/slide18.xml" Id="Rc8d672b7c18447b3" /><Relationship Type="http://schemas.openxmlformats.org/officeDocument/2006/relationships/notesMaster" Target="/ppt/notesMasters/notesMaster1.xml" Id="R0b8c332cd99c44d3" /></Relationships>
</file>

<file path=ppt/notesSlides/_rels/notesSlide19.xml.rels>&#65279;<?xml version="1.0" encoding="utf-8"?><Relationships xmlns="http://schemas.openxmlformats.org/package/2006/relationships"><Relationship Type="http://schemas.openxmlformats.org/officeDocument/2006/relationships/slide" Target="/ppt/slides/slide19.xml" Id="Rf7aef19c3b014094" /><Relationship Type="http://schemas.openxmlformats.org/officeDocument/2006/relationships/notesMaster" Target="/ppt/notesMasters/notesMaster1.xml" Id="Rd53e8e41c1454725" /></Relationships>
</file>

<file path=ppt/notesSlides/_rels/notesSlide20.xml.rels>&#65279;<?xml version="1.0" encoding="utf-8"?><Relationships xmlns="http://schemas.openxmlformats.org/package/2006/relationships"><Relationship Type="http://schemas.openxmlformats.org/officeDocument/2006/relationships/slide" Target="/ppt/slides/slide20.xml" Id="Rbd090211037a4cb9" /><Relationship Type="http://schemas.openxmlformats.org/officeDocument/2006/relationships/notesMaster" Target="/ppt/notesMasters/notesMaster1.xml" Id="R31ee96b238144835" /></Relationships>
</file>

<file path=ppt/notesSlides/_rels/notesSlide21.xml.rels>&#65279;<?xml version="1.0" encoding="utf-8"?><Relationships xmlns="http://schemas.openxmlformats.org/package/2006/relationships"><Relationship Type="http://schemas.openxmlformats.org/officeDocument/2006/relationships/slide" Target="/ppt/slides/slide21.xml" Id="Rff79f106abaa4ad7" /><Relationship Type="http://schemas.openxmlformats.org/officeDocument/2006/relationships/notesMaster" Target="/ppt/notesMasters/notesMaster1.xml" Id="R102a09b1eea54c49" /></Relationships>
</file>

<file path=ppt/notesSlides/_rels/notesSlide22.xml.rels>&#65279;<?xml version="1.0" encoding="utf-8"?><Relationships xmlns="http://schemas.openxmlformats.org/package/2006/relationships"><Relationship Type="http://schemas.openxmlformats.org/officeDocument/2006/relationships/slide" Target="/ppt/slides/slide22.xml" Id="R826ee287966c478f" /><Relationship Type="http://schemas.openxmlformats.org/officeDocument/2006/relationships/notesMaster" Target="/ppt/notesMasters/notesMaster1.xml" Id="R56c2f847b8ad4801" /></Relationships>
</file>

<file path=ppt/notesSlides/_rels/notesSlide23.xml.rels>&#65279;<?xml version="1.0" encoding="utf-8"?><Relationships xmlns="http://schemas.openxmlformats.org/package/2006/relationships"><Relationship Type="http://schemas.openxmlformats.org/officeDocument/2006/relationships/slide" Target="/ppt/slides/slide23.xml" Id="Rcd1143a09ecb42e2" /><Relationship Type="http://schemas.openxmlformats.org/officeDocument/2006/relationships/notesMaster" Target="/ppt/notesMasters/notesMaster1.xml" Id="Rb9e4c3b49f074b59" /></Relationships>
</file>

<file path=ppt/notesSlides/_rels/notesSlide24.xml.rels>&#65279;<?xml version="1.0" encoding="utf-8"?><Relationships xmlns="http://schemas.openxmlformats.org/package/2006/relationships"><Relationship Type="http://schemas.openxmlformats.org/officeDocument/2006/relationships/slide" Target="/ppt/slides/slide24.xml" Id="R5db67a4691914d3a" /><Relationship Type="http://schemas.openxmlformats.org/officeDocument/2006/relationships/notesMaster" Target="/ppt/notesMasters/notesMaster1.xml" Id="Ra3e6e9127a82464f" /></Relationships>
</file>

<file path=ppt/notesSlides/_rels/notesSlide25.xml.rels>&#65279;<?xml version="1.0" encoding="utf-8"?><Relationships xmlns="http://schemas.openxmlformats.org/package/2006/relationships"><Relationship Type="http://schemas.openxmlformats.org/officeDocument/2006/relationships/slide" Target="/ppt/slides/slide25.xml" Id="Redbb073a86444158" /><Relationship Type="http://schemas.openxmlformats.org/officeDocument/2006/relationships/notesMaster" Target="/ppt/notesMasters/notesMaster1.xml" Id="R9668684275b445d9" /></Relationships>
</file>

<file path=ppt/notesSlides/_rels/notesSlide26.xml.rels>&#65279;<?xml version="1.0" encoding="utf-8"?><Relationships xmlns="http://schemas.openxmlformats.org/package/2006/relationships"><Relationship Type="http://schemas.openxmlformats.org/officeDocument/2006/relationships/slide" Target="/ppt/slides/slide26.xml" Id="Ra41e95d937a94338" /><Relationship Type="http://schemas.openxmlformats.org/officeDocument/2006/relationships/notesMaster" Target="/ppt/notesMasters/notesMaster1.xml" Id="Rf894243ed75746e5" /></Relationships>
</file>

<file path=ppt/notesSlides/_rels/notesSlide27.xml.rels>&#65279;<?xml version="1.0" encoding="utf-8"?><Relationships xmlns="http://schemas.openxmlformats.org/package/2006/relationships"><Relationship Type="http://schemas.openxmlformats.org/officeDocument/2006/relationships/slide" Target="/ppt/slides/slide27.xml" Id="R04d557d6babf4084" /><Relationship Type="http://schemas.openxmlformats.org/officeDocument/2006/relationships/notesMaster" Target="/ppt/notesMasters/notesMaster1.xml" Id="Rf07e8c87a8934277" /></Relationships>
</file>

<file path=ppt/notesSlides/_rels/notesSlide28.xml.rels>&#65279;<?xml version="1.0" encoding="utf-8"?><Relationships xmlns="http://schemas.openxmlformats.org/package/2006/relationships"><Relationship Type="http://schemas.openxmlformats.org/officeDocument/2006/relationships/slide" Target="/ppt/slides/slide28.xml" Id="R3f62268669be40d1" /><Relationship Type="http://schemas.openxmlformats.org/officeDocument/2006/relationships/notesMaster" Target="/ppt/notesMasters/notesMaster1.xml" Id="R6f9d5f4b4b214448" /></Relationships>
</file>

<file path=ppt/notesSlides/_rels/notesSlide29.xml.rels>&#65279;<?xml version="1.0" encoding="utf-8"?><Relationships xmlns="http://schemas.openxmlformats.org/package/2006/relationships"><Relationship Type="http://schemas.openxmlformats.org/officeDocument/2006/relationships/slide" Target="/ppt/slides/slide29.xml" Id="R6c97a61aa1ff4565" /><Relationship Type="http://schemas.openxmlformats.org/officeDocument/2006/relationships/notesMaster" Target="/ppt/notesMasters/notesMaster1.xml" Id="R3f40509e1d684605" /></Relationships>
</file>

<file path=ppt/notesSlides/_rels/notesSlide30.xml.rels>&#65279;<?xml version="1.0" encoding="utf-8"?><Relationships xmlns="http://schemas.openxmlformats.org/package/2006/relationships"><Relationship Type="http://schemas.openxmlformats.org/officeDocument/2006/relationships/slide" Target="/ppt/slides/slide30.xml" Id="R37163e2f85ec47cf" /><Relationship Type="http://schemas.openxmlformats.org/officeDocument/2006/relationships/notesMaster" Target="/ppt/notesMasters/notesMaster1.xml" Id="R9392e74076eb4839" /></Relationships>
</file>

<file path=ppt/notesSlides/_rels/notesSlide31.xml.rels>&#65279;<?xml version="1.0" encoding="utf-8"?><Relationships xmlns="http://schemas.openxmlformats.org/package/2006/relationships"><Relationship Type="http://schemas.openxmlformats.org/officeDocument/2006/relationships/slide" Target="/ppt/slides/slide31.xml" Id="Rc5831564e7e24c60" /><Relationship Type="http://schemas.openxmlformats.org/officeDocument/2006/relationships/notesMaster" Target="/ppt/notesMasters/notesMaster1.xml" Id="R9e16a8f2e9954121" /></Relationships>
</file>

<file path=ppt/notesSlides/_rels/notesSlide32.xml.rels>&#65279;<?xml version="1.0" encoding="utf-8"?><Relationships xmlns="http://schemas.openxmlformats.org/package/2006/relationships"><Relationship Type="http://schemas.openxmlformats.org/officeDocument/2006/relationships/slide" Target="/ppt/slides/slide32.xml" Id="R1321df69df3648c3" /><Relationship Type="http://schemas.openxmlformats.org/officeDocument/2006/relationships/notesMaster" Target="/ppt/notesMasters/notesMaster1.xml" Id="Rc9576f8fc83d464d" /></Relationships>
</file>

<file path=ppt/notesSlides/_rels/notesSlide33.xml.rels>&#65279;<?xml version="1.0" encoding="utf-8"?><Relationships xmlns="http://schemas.openxmlformats.org/package/2006/relationships"><Relationship Type="http://schemas.openxmlformats.org/officeDocument/2006/relationships/slide" Target="/ppt/slides/slide33.xml" Id="R8f6fc38c11ef4c96" /><Relationship Type="http://schemas.openxmlformats.org/officeDocument/2006/relationships/notesMaster" Target="/ppt/notesMasters/notesMaster1.xml" Id="Rfc003a0fd4ef4e12" /></Relationships>
</file>

<file path=ppt/notesSlides/_rels/notesSlide34.xml.rels>&#65279;<?xml version="1.0" encoding="utf-8"?><Relationships xmlns="http://schemas.openxmlformats.org/package/2006/relationships"><Relationship Type="http://schemas.openxmlformats.org/officeDocument/2006/relationships/slide" Target="/ppt/slides/slide34.xml" Id="R3bd4c643ce584a57" /><Relationship Type="http://schemas.openxmlformats.org/officeDocument/2006/relationships/notesMaster" Target="/ppt/notesMasters/notesMaster1.xml" Id="R50d89b9ecc2441a7" /></Relationships>
</file>

<file path=ppt/notesSlides/_rels/notesSlide35.xml.rels>&#65279;<?xml version="1.0" encoding="utf-8"?><Relationships xmlns="http://schemas.openxmlformats.org/package/2006/relationships"><Relationship Type="http://schemas.openxmlformats.org/officeDocument/2006/relationships/slide" Target="/ppt/slides/slide35.xml" Id="R079a1b6e66804cdc" /><Relationship Type="http://schemas.openxmlformats.org/officeDocument/2006/relationships/notesMaster" Target="/ppt/notesMasters/notesMaster1.xml" Id="Rf9cad88303d2488d" /></Relationships>
</file>

<file path=ppt/notesSlides/_rels/notesSlide36.xml.rels>&#65279;<?xml version="1.0" encoding="utf-8"?><Relationships xmlns="http://schemas.openxmlformats.org/package/2006/relationships"><Relationship Type="http://schemas.openxmlformats.org/officeDocument/2006/relationships/slide" Target="/ppt/slides/slide36.xml" Id="Rf2a3affaef354ab0" /><Relationship Type="http://schemas.openxmlformats.org/officeDocument/2006/relationships/notesMaster" Target="/ppt/notesMasters/notesMaster1.xml" Id="R638375f8a7d6450f" /></Relationships>
</file>

<file path=ppt/notesSlides/_rels/notesSlide37.xml.rels>&#65279;<?xml version="1.0" encoding="utf-8"?><Relationships xmlns="http://schemas.openxmlformats.org/package/2006/relationships"><Relationship Type="http://schemas.openxmlformats.org/officeDocument/2006/relationships/slide" Target="/ppt/slides/slide37.xml" Id="R769646f340554700" /><Relationship Type="http://schemas.openxmlformats.org/officeDocument/2006/relationships/notesMaster" Target="/ppt/notesMasters/notesMaster1.xml" Id="Ra8d076ab23aa4969" /></Relationships>
</file>

<file path=ppt/notesSlides/_rels/notesSlide38.xml.rels>&#65279;<?xml version="1.0" encoding="utf-8"?><Relationships xmlns="http://schemas.openxmlformats.org/package/2006/relationships"><Relationship Type="http://schemas.openxmlformats.org/officeDocument/2006/relationships/slide" Target="/ppt/slides/slide38.xml" Id="R01af9b36d7ae4a7c" /><Relationship Type="http://schemas.openxmlformats.org/officeDocument/2006/relationships/notesMaster" Target="/ppt/notesMasters/notesMaster1.xml" Id="Rda7907198d264e60"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b56bb49c899747b2" /><Relationship Type="http://schemas.openxmlformats.org/officeDocument/2006/relationships/image" Target="/ppt/media/image.png" Id="R7851438c051b4934" /><Relationship Type="http://schemas.openxmlformats.org/officeDocument/2006/relationships/image" Target="/ppt/media/image2.png" Id="R38a6bab3cdc34e7e" /><Relationship Type="http://schemas.openxmlformats.org/officeDocument/2006/relationships/image" Target="/ppt/media/image.jpeg" Id="R2b8d1c678fc94555"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06c01a84b6074921" /></Relationships>
</file>

<file path=ppt/slideLayouts/slideLayout1.xml><?xml version="1.0" encoding="utf-8"?>
<p:sldLayout xmlns:p="http://schemas.openxmlformats.org/presentationml/2006/main" preserve="1">
  <p:cSld name="Default">
    <p:bg>
      <p:bgPr>
        <a:blipFill xmlns:a="http://schemas.openxmlformats.org/drawingml/2006/main" rotWithShape="0">
          <a:blip xmlns:r="http://schemas.openxmlformats.org/officeDocument/2006/relationships" r:embed="R7851438c051b4934"/>
          <a:stretch/>
        </a:blipFill>
      </p:bgPr>
    </p:bg>
    <p:spTree>
      <p:nvGrpSpPr>
        <p:cNvPr id="1" name=""/>
        <p:cNvGrpSpPr/>
        <p:nvPr/>
      </p:nvGrpSpPr>
      <p:grpSpPr>
        <a:xfrm xmlns:a="http://schemas.openxmlformats.org/drawingml/2006/main"/>
      </p:grpSpPr>
      <p:sp>
        <p:nvSpPr>
          <p:cNvPr id="3" name="">
            <a:extLst xmlns:a="http://schemas.openxmlformats.org/drawingml/2006/main">
              <a:ext uri="{FF2B5EF4-FFF2-40B4-BE49-F238E27FC236}">
                <a16:creationId xmlns:a16="http://schemas.microsoft.com/office/drawing/2014/main" id="{3A61F82E-79D3-41BA-891F-3EE6703D1D59}"/>
              </a:ext>
            </a:extLst>
          </p:cNvPr>
          <p:cNvSpPr>
            <a:spLocks xmlns:a="http://schemas.openxmlformats.org/drawingml/2006/main" noGrp="1"/>
          </p:cNvSpPr>
          <p:nvPr/>
        </p:nvSpPr>
        <p:spPr>
          <a:xfrm xmlns:a="http://schemas.openxmlformats.org/drawingml/2006/main" rot="0" flipH="0" flipV="0">
            <a:off x="0" y="6120"/>
            <a:ext cx="8567640" cy="6267600"/>
          </a:xfrm>
          <a:prstGeom xmlns:a="http://schemas.openxmlformats.org/drawingml/2006/main" prst="rect">
            <a:avLst/>
          </a:prstGeom>
          <a:blipFill xmlns:a="http://schemas.openxmlformats.org/drawingml/2006/main" rotWithShape="0">
            <a:blip xmlns:r="http://schemas.openxmlformats.org/officeDocument/2006/relationships" r:embed="R38a6bab3cdc34e7e"/>
            <a:srcRect l="0" t="0" r="0" b="0"/>
            <a:stretch/>
          </a:blip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46800" rIns="90000" bIns="4680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4" name="">
            <a:extLst xmlns:a="http://schemas.openxmlformats.org/drawingml/2006/main">
              <a:ext uri="{FF2B5EF4-FFF2-40B4-BE49-F238E27FC236}">
                <a16:creationId xmlns:a16="http://schemas.microsoft.com/office/drawing/2014/main" id="{F4BF92E3-0924-4BD0-A299-25AEE62A8666}"/>
              </a:ext>
            </a:extLst>
          </p:cNvPr>
          <p:cNvSpPr>
            <a:spLocks xmlns:a="http://schemas.openxmlformats.org/drawingml/2006/main" noGrp="1"/>
          </p:cNvSpPr>
          <p:nvPr/>
        </p:nvSpPr>
        <p:spPr>
          <a:xfrm xmlns:a="http://schemas.openxmlformats.org/drawingml/2006/main" rot="0" flipH="0" flipV="0">
            <a:off x="474480" y="1482480"/>
            <a:ext cx="8669520" cy="85680"/>
          </a:xfrm>
          <a:prstGeom xmlns:a="http://schemas.openxmlformats.org/drawingml/2006/main" prst="rect">
            <a:avLst/>
          </a:prstGeom>
          <a:solidFill xmlns:a="http://schemas.openxmlformats.org/drawingml/2006/main">
            <a:srgbClr val="FF3399"/>
          </a:solid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38880" rIns="90000" bIns="3888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5" name="PlaceHolder 1">
            <a:extLst xmlns:a="http://schemas.openxmlformats.org/drawingml/2006/main">
              <a:ext uri="{FF2B5EF4-FFF2-40B4-BE49-F238E27FC236}">
                <a16:creationId xmlns:a16="http://schemas.microsoft.com/office/drawing/2014/main" id="{F71FDD29-9F90-4B4D-A77E-EC11B7FF243B}"/>
              </a:ext>
            </a:extLst>
          </p:cNvPr>
          <p:cNvSpPr>
            <a:spLocks xmlns:a="http://schemas.openxmlformats.org/drawingml/2006/main" noGrp="1"/>
          </p:cNvSpPr>
          <p:nvPr>
            <p:ph type="title" idx="0"/>
          </p:nvPr>
        </p:nvSpPr>
        <p:spPr>
          <a:xfrm xmlns:a="http://schemas.openxmlformats.org/drawingml/2006/main">
            <a:off x="533160" y="234720"/>
            <a:ext cx="7772400" cy="113688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b">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6000" b="0" u="none">
                <a:solidFill>
                  <a:srgbClr val="00FFFF"/>
                </a:solidFill>
                <a:latin typeface="Arial"/>
                <a:ea typeface="Arial"/>
                <a:cs typeface="Arial"/>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6000" b="0" u="none">
                <a:solidFill>
                  <a:srgbClr val="00FFFF"/>
                </a:solidFill>
                <a:latin typeface="Arial"/>
                <a:ea typeface="Arial"/>
                <a:cs typeface="Arial"/>
              </a:rPr>
              <a:t>Click to edit the title text format</a:t>
            </a:r>
            <a:endParaRPr sz="6000" b="0" u="none">
              <a:solidFill>
                <a:srgbClr val="00FFFF"/>
              </a:solidFill>
              <a:latin typeface="Arial"/>
              <a:ea typeface="Arial"/>
              <a:cs typeface="Arial"/>
            </a:endParaRPr>
          </a:p>
        </p:txBody>
      </p:sp>
      <p:sp>
        <p:nvSpPr>
          <p:cNvPr id="6" name="PlaceHolder 2">
            <a:extLst xmlns:a="http://schemas.openxmlformats.org/drawingml/2006/main">
              <a:ext uri="{FF2B5EF4-FFF2-40B4-BE49-F238E27FC236}">
                <a16:creationId xmlns:a16="http://schemas.microsoft.com/office/drawing/2014/main" id="{C5E6BD4F-7B48-48DE-A00A-F8D14F16EA33}"/>
              </a:ext>
            </a:extLst>
          </p:cNvPr>
          <p:cNvSpPr>
            <a:spLocks xmlns:a="http://schemas.openxmlformats.org/drawingml/2006/main" noGrp="1"/>
          </p:cNvSpPr>
          <p:nvPr>
            <p:ph type="body" idx="0"/>
          </p:nvPr>
        </p:nvSpPr>
        <p:spPr>
          <a:xfrm xmlns:a="http://schemas.openxmlformats.org/drawingml/2006/main">
            <a:off x="533160" y="1701360"/>
            <a:ext cx="7772400" cy="40892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t">
            <a:normAutofit fontScale="62500" lnSpcReduction="19999"/>
          </a:bodyPr>
          <a:lstStyle xmlns:a="http://schemas.openxmlformats.org/drawingml/2006/main">
            <a:lvl1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1pPr>
            <a:lvl2pPr marL="343080"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2pPr>
            <a:lvl3pPr marL="343080"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3pPr>
            <a:lvl4pPr marL="343080"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4pPr>
            <a:lvl5pPr marL="343080"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5pPr>
            <a:lvl6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6pPr>
            <a:lvl7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7pPr>
          </a:lstStyle>
          <a:p xmlns:a="http://schemas.openxmlformats.org/drawingml/2006/main">
            <a: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Click to edit the outline text format</a:t>
            </a:r>
            <a:endParaRPr sz="4800" b="0" u="none">
              <a:solidFill>
                <a:srgbClr val="FFFF00"/>
              </a:solidFill>
              <a:latin typeface="Times New Roman"/>
              <a:ea typeface="Times New Roman"/>
              <a:cs typeface="Times New Roman"/>
            </a:endParaRPr>
          </a:p>
          <a:p xmlns:a="http://schemas.openxmlformats.org/drawingml/2006/main">
            <a:pPr marL="343080" lvl="1"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Second Outline Level</a:t>
            </a:r>
            <a:endParaRPr sz="4800" b="0" u="none">
              <a:solidFill>
                <a:srgbClr val="FFFF00"/>
              </a:solidFill>
              <a:latin typeface="Times New Roman"/>
              <a:ea typeface="Times New Roman"/>
              <a:cs typeface="Times New Roman"/>
            </a:endParaRPr>
          </a:p>
          <a:p xmlns:a="http://schemas.openxmlformats.org/drawingml/2006/main">
            <a:pPr marL="343080" lvl="2"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Third Outline Level</a:t>
            </a:r>
            <a:endParaRPr sz="4800" b="0" u="none">
              <a:solidFill>
                <a:srgbClr val="FFFF00"/>
              </a:solidFill>
              <a:latin typeface="Times New Roman"/>
              <a:ea typeface="Times New Roman"/>
              <a:cs typeface="Times New Roman"/>
            </a:endParaRPr>
          </a:p>
          <a:p xmlns:a="http://schemas.openxmlformats.org/drawingml/2006/main">
            <a:pPr marL="343080" lvl="3"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Fourth Outline Level</a:t>
            </a:r>
            <a:endParaRPr sz="4800" b="0" u="none">
              <a:solidFill>
                <a:srgbClr val="FFFF00"/>
              </a:solidFill>
              <a:latin typeface="Times New Roman"/>
              <a:ea typeface="Times New Roman"/>
              <a:cs typeface="Times New Roman"/>
            </a:endParaRPr>
          </a:p>
          <a:p xmlns:a="http://schemas.openxmlformats.org/drawingml/2006/main">
            <a:pPr marL="343080" lvl="4"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Fifth Outline Level</a:t>
            </a:r>
            <a:endParaRPr sz="4800" b="0" u="none">
              <a:solidFill>
                <a:srgbClr val="FFFF00"/>
              </a:solidFill>
              <a:latin typeface="Times New Roman"/>
              <a:ea typeface="Times New Roman"/>
              <a:cs typeface="Times New Roman"/>
            </a:endParaRPr>
          </a:p>
          <a:p xmlns:a="http://schemas.openxmlformats.org/drawingml/2006/main">
            <a:pPr marL="343080" lvl="5"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Sixth Outline Level</a:t>
            </a:r>
            <a:endParaRPr sz="4800" b="0" u="none">
              <a:solidFill>
                <a:srgbClr val="FFFF00"/>
              </a:solidFill>
              <a:latin typeface="Times New Roman"/>
              <a:ea typeface="Times New Roman"/>
              <a:cs typeface="Times New Roman"/>
            </a:endParaRPr>
          </a:p>
          <a:p xmlns:a="http://schemas.openxmlformats.org/drawingml/2006/main">
            <a:pPr marL="343080" lvl="6"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Seventh Outline Level</a:t>
            </a:r>
            <a:endParaRPr sz="4800" b="0" u="none">
              <a:solidFill>
                <a:srgbClr val="FFFF00"/>
              </a:solidFill>
              <a:latin typeface="Times New Roman"/>
              <a:ea typeface="Times New Roman"/>
              <a:cs typeface="Times New Roman"/>
            </a:endParaRPr>
          </a:p>
        </p:txBody>
      </p:sp>
      <p:sp>
        <p:nvSpPr>
          <p:cNvPr id="7" name="PlaceHolder 3">
            <a:extLst xmlns:a="http://schemas.openxmlformats.org/drawingml/2006/main">
              <a:ext uri="{FF2B5EF4-FFF2-40B4-BE49-F238E27FC236}">
                <a16:creationId xmlns:a16="http://schemas.microsoft.com/office/drawing/2014/main" id="{5D8EB658-0FC8-4DC8-BA0F-A31C200ECD45}"/>
              </a:ext>
            </a:extLst>
          </p:cNvPr>
          <p:cNvSpPr>
            <a:spLocks xmlns:a="http://schemas.openxmlformats.org/drawingml/2006/main" noGrp="1"/>
          </p:cNvSpPr>
          <p:nvPr>
            <p:ph type="dt" idx="1"/>
          </p:nvPr>
        </p:nvSpPr>
        <p:spPr>
          <a:xfrm xmlns:a="http://schemas.openxmlformats.org/drawingml/2006/main">
            <a:off x="685440" y="6324480"/>
            <a:ext cx="190476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&lt;date/time&gt;</a:t>
            </a:r>
            <a:endParaRPr sz="1400" b="0" u="none">
              <a:solidFill>
                <a:srgbClr val="000000"/>
              </a:solidFill>
              <a:latin typeface="Times New Roman"/>
              <a:ea typeface="Times New Roman"/>
              <a:cs typeface="Times New Roman"/>
            </a:endParaRPr>
          </a:p>
        </p:txBody>
      </p:sp>
      <p:sp>
        <p:nvSpPr>
          <p:cNvPr id="8" name="PlaceHolder 4">
            <a:extLst xmlns:a="http://schemas.openxmlformats.org/drawingml/2006/main">
              <a:ext uri="{FF2B5EF4-FFF2-40B4-BE49-F238E27FC236}">
                <a16:creationId xmlns:a16="http://schemas.microsoft.com/office/drawing/2014/main" id="{D24E8DE9-0089-4FEC-82A2-BA46DE427DCC}"/>
              </a:ext>
            </a:extLst>
          </p:cNvPr>
          <p:cNvSpPr>
            <a:spLocks xmlns:a="http://schemas.openxmlformats.org/drawingml/2006/main" noGrp="1"/>
          </p:cNvSpPr>
          <p:nvPr>
            <p:ph type="ftr" idx="2"/>
          </p:nvPr>
        </p:nvSpPr>
        <p:spPr>
          <a:xfrm xmlns:a="http://schemas.openxmlformats.org/drawingml/2006/main">
            <a:off x="3123720" y="6324480"/>
            <a:ext cx="289548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&lt;footer&gt;</a:t>
            </a:r>
            <a:endParaRPr sz="1400" b="0" u="none">
              <a:solidFill>
                <a:srgbClr val="000000"/>
              </a:solidFill>
              <a:latin typeface="Times New Roman"/>
              <a:ea typeface="Times New Roman"/>
              <a:cs typeface="Times New Roman"/>
            </a:endParaRPr>
          </a:p>
        </p:txBody>
      </p:sp>
      <p:sp>
        <p:nvSpPr>
          <p:cNvPr id="9" name="PlaceHolder 5">
            <a:extLst xmlns:a="http://schemas.openxmlformats.org/drawingml/2006/main">
              <a:ext uri="{FF2B5EF4-FFF2-40B4-BE49-F238E27FC236}">
                <a16:creationId xmlns:a16="http://schemas.microsoft.com/office/drawing/2014/main" id="{9B6F04CF-B790-4CB2-80D7-82130F11D760}"/>
              </a:ext>
            </a:extLst>
          </p:cNvPr>
          <p:cNvSpPr>
            <a:spLocks xmlns:a="http://schemas.openxmlformats.org/drawingml/2006/main" noGrp="1"/>
          </p:cNvSpPr>
          <p:nvPr>
            <p:ph type="sldNum" idx="3"/>
          </p:nvPr>
        </p:nvSpPr>
        <p:spPr>
          <a:xfrm xmlns:a="http://schemas.openxmlformats.org/drawingml/2006/main">
            <a:off x="6553080" y="6324480"/>
            <a:ext cx="190512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AA80E352-D04A-473A-82F5-560D8BA13BE5}" type="slidenum">
              <a:rPr sz="1400" b="0" u="none">
                <a:solidFill>
                  <a:srgbClr val="9999FF"/>
                </a:solidFill>
                <a:latin typeface="Times New Roman"/>
                <a:ea typeface="Times New Roman"/>
                <a:cs typeface="Times New Roman"/>
              </a:rPr>
              <a:t>&lt;number&gt;</a:t>
            </a:fld>
            <a:endParaRPr sz="1400" b="0" u="none">
              <a:solidFill>
                <a:srgbClr val="000000"/>
              </a:solidFill>
              <a:latin typeface="Times New Roman"/>
              <a:ea typeface="Times New Roman"/>
              <a:cs typeface="Times New Roman"/>
            </a:endParaRPr>
          </a:p>
        </p:txBody>
      </p:sp>
      <p:pic>
        <p:nvPicPr>
          <p:cNvPr id="18" name=""/>
          <p:cNvPicPr>
            <a:picLocks xmlns:a="http://schemas.openxmlformats.org/drawingml/2006/main" noChangeAspect="1"/>
          </p:cNvPicPr>
          <p:nvPr/>
        </p:nvPicPr>
        <p:blipFill>
          <a:blip xmlns:r="http://schemas.openxmlformats.org/officeDocument/2006/relationships" xmlns:a="http://schemas.openxmlformats.org/drawingml/2006/main" r:embed="R2b8d1c678fc94555"/>
          <a:stretch xmlns:a="http://schemas.openxmlformats.org/drawingml/2006/main"/>
        </p:blipFill>
        <p:spPr>
          <a:xfrm xmlns:a="http://schemas.openxmlformats.org/drawingml/2006/main">
            <a:off x="8675640" y="6237000"/>
            <a:ext cx="468360" cy="621000"/>
          </a:xfrm>
          <a:prstGeom xmlns:a="http://schemas.openxmlformats.org/drawingml/2006/main" prst="rect">
            <a:avLst/>
          </a:prstGeom>
          <a:ln xmlns:a="http://schemas.openxmlformats.org/drawingml/2006/main" w="38160">
            <a:noFill/>
          </a:ln>
        </p:spPr>
      </p:pic>
    </p:spTree>
  </p:cSld>
</p:sldLayout>
</file>

<file path=ppt/slideLayouts/slideLayout2.xml><?xml version="1.0" encoding="utf-8"?>
<p:sldLayout xmlns:p="http://schemas.openxmlformats.org/presentationml/2006/main" type="blank">
  <p:cSld name="Scripture 16:9">
    <p:bg>
      <p:bgPr>
        <a:solidFill xmlns:a="http://schemas.openxmlformats.org/drawingml/2006/main">
          <a:srgbClr val="000000"/>
        </a:solidFill>
      </p:bgPr>
    </p:bg>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d2d5e0a6b8054334" /><Relationship Type="http://schemas.openxmlformats.org/officeDocument/2006/relationships/slideLayout" Target="/ppt/slideLayouts/slideLayout1.xml" Id="R442b5a039a3f483c" /><Relationship Type="http://schemas.openxmlformats.org/officeDocument/2006/relationships/slideLayout" Target="/ppt/slideLayouts/slideLayout2.xml" Id="R27cd49f330864953" /></Relationships>
</file>

<file path=ppt/slideMasters/slideMaster1.xml><?xml version="1.0" encoding="utf-8"?>
<p:sldMaster xmlns:p="http://schemas.openxmlformats.org/presentationml/2006/main">
  <p:cSld>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442b5a039a3f483c"/>
    <p:sldLayoutId xmlns:r="http://schemas.openxmlformats.org/officeDocument/2006/relationships" id="2147483650" r:id="R27cd49f330864953"/>
  </p:sldLayoutIdLst>
</p:sldMaster>
</file>

<file path=ppt/slideMasters/theme/theme2.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2.xml" Id="Rbe8d57da7cc94367" /><Relationship Type="http://schemas.openxmlformats.org/officeDocument/2006/relationships/notesSlide" Target="/ppt/notesSlides/notesSlide1.xml" Id="Rd548511b019747b6" /></Relationships>
</file>

<file path=ppt/slides/_rels/slide2.xml.rels>&#65279;<?xml version="1.0" encoding="utf-8"?><Relationships xmlns="http://schemas.openxmlformats.org/package/2006/relationships"><Relationship Type="http://schemas.openxmlformats.org/officeDocument/2006/relationships/slideLayout" Target="/ppt/slideLayouts/slideLayout2.xml" Id="R4a90d132b6ed4746" /><Relationship Type="http://schemas.openxmlformats.org/officeDocument/2006/relationships/notesSlide" Target="/ppt/notesSlides/notesSlide2.xml" Id="R8ff37d902a654bba" /></Relationships>
</file>

<file path=ppt/slides/_rels/slide3.xml.rels>&#65279;<?xml version="1.0" encoding="utf-8"?><Relationships xmlns="http://schemas.openxmlformats.org/package/2006/relationships"><Relationship Type="http://schemas.openxmlformats.org/officeDocument/2006/relationships/slideLayout" Target="/ppt/slideLayouts/slideLayout2.xml" Id="Rd7f71ab6db6d4f99" /><Relationship Type="http://schemas.openxmlformats.org/officeDocument/2006/relationships/notesSlide" Target="/ppt/notesSlides/notesSlide3.xml" Id="Rf3f758fc22b64f08" /></Relationships>
</file>

<file path=ppt/slides/_rels/slide4.xml.rels>&#65279;<?xml version="1.0" encoding="utf-8"?><Relationships xmlns="http://schemas.openxmlformats.org/package/2006/relationships"><Relationship Type="http://schemas.openxmlformats.org/officeDocument/2006/relationships/slideLayout" Target="/ppt/slideLayouts/slideLayout2.xml" Id="R2d8fcaf3d69f41b9" /><Relationship Type="http://schemas.openxmlformats.org/officeDocument/2006/relationships/notesSlide" Target="/ppt/notesSlides/notesSlide4.xml" Id="Rcdff285bf47d4fef" /></Relationships>
</file>

<file path=ppt/slides/_rels/slide5.xml.rels>&#65279;<?xml version="1.0" encoding="utf-8"?><Relationships xmlns="http://schemas.openxmlformats.org/package/2006/relationships"><Relationship Type="http://schemas.openxmlformats.org/officeDocument/2006/relationships/slideLayout" Target="/ppt/slideLayouts/slideLayout2.xml" Id="Rb1ad425ea7094759" /><Relationship Type="http://schemas.openxmlformats.org/officeDocument/2006/relationships/notesSlide" Target="/ppt/notesSlides/notesSlide5.xml" Id="R157c79a1bab04f72" /></Relationships>
</file>

<file path=ppt/slides/_rels/slide6.xml.rels>&#65279;<?xml version="1.0" encoding="utf-8"?><Relationships xmlns="http://schemas.openxmlformats.org/package/2006/relationships"><Relationship Type="http://schemas.openxmlformats.org/officeDocument/2006/relationships/slideLayout" Target="/ppt/slideLayouts/slideLayout2.xml" Id="Rabf1282eefab49c1" /><Relationship Type="http://schemas.openxmlformats.org/officeDocument/2006/relationships/notesSlide" Target="/ppt/notesSlides/notesSlide6.xml" Id="Rd1c46fcfab594252" /></Relationships>
</file>

<file path=ppt/slides/_rels/slide7.xml.rels>&#65279;<?xml version="1.0" encoding="utf-8"?><Relationships xmlns="http://schemas.openxmlformats.org/package/2006/relationships"><Relationship Type="http://schemas.openxmlformats.org/officeDocument/2006/relationships/slideLayout" Target="/ppt/slideLayouts/slideLayout2.xml" Id="R1b56a75d5d01400e" /><Relationship Type="http://schemas.openxmlformats.org/officeDocument/2006/relationships/notesSlide" Target="/ppt/notesSlides/notesSlide7.xml" Id="Rc5ffaf75b7c242a2" /></Relationships>
</file>

<file path=ppt/slides/_rels/slide8.xml.rels>&#65279;<?xml version="1.0" encoding="utf-8"?><Relationships xmlns="http://schemas.openxmlformats.org/package/2006/relationships"><Relationship Type="http://schemas.openxmlformats.org/officeDocument/2006/relationships/slideLayout" Target="/ppt/slideLayouts/slideLayout2.xml" Id="Rc7c60cf688924e58" /><Relationship Type="http://schemas.openxmlformats.org/officeDocument/2006/relationships/notesSlide" Target="/ppt/notesSlides/notesSlide8.xml" Id="Rd9e9cebfa1a64fd8" /></Relationships>
</file>

<file path=ppt/slides/_rels/slide9.xml.rels>&#65279;<?xml version="1.0" encoding="utf-8"?><Relationships xmlns="http://schemas.openxmlformats.org/package/2006/relationships"><Relationship Type="http://schemas.openxmlformats.org/officeDocument/2006/relationships/slideLayout" Target="/ppt/slideLayouts/slideLayout2.xml" Id="R71c0594d168740ea" /><Relationship Type="http://schemas.openxmlformats.org/officeDocument/2006/relationships/notesSlide" Target="/ppt/notesSlides/notesSlide9.xml" Id="Rbb835b07838c4685" /></Relationships>
</file>

<file path=ppt/slides/_rels/slide10.xml.rels>&#65279;<?xml version="1.0" encoding="utf-8"?><Relationships xmlns="http://schemas.openxmlformats.org/package/2006/relationships"><Relationship Type="http://schemas.openxmlformats.org/officeDocument/2006/relationships/slideLayout" Target="/ppt/slideLayouts/slideLayout2.xml" Id="R380a9cd8bd0f4d8c" /><Relationship Type="http://schemas.openxmlformats.org/officeDocument/2006/relationships/notesSlide" Target="/ppt/notesSlides/notesSlide10.xml" Id="Rdb41337a66f74c70" /></Relationships>
</file>

<file path=ppt/slides/_rels/slide11.xml.rels>&#65279;<?xml version="1.0" encoding="utf-8"?><Relationships xmlns="http://schemas.openxmlformats.org/package/2006/relationships"><Relationship Type="http://schemas.openxmlformats.org/officeDocument/2006/relationships/slideLayout" Target="/ppt/slideLayouts/slideLayout2.xml" Id="R118ca15eae1940c9" /><Relationship Type="http://schemas.openxmlformats.org/officeDocument/2006/relationships/notesSlide" Target="/ppt/notesSlides/notesSlide11.xml" Id="Re037cd0ad32e4451" /></Relationships>
</file>

<file path=ppt/slides/_rels/slide12.xml.rels>&#65279;<?xml version="1.0" encoding="utf-8"?><Relationships xmlns="http://schemas.openxmlformats.org/package/2006/relationships"><Relationship Type="http://schemas.openxmlformats.org/officeDocument/2006/relationships/slideLayout" Target="/ppt/slideLayouts/slideLayout2.xml" Id="R8b1118e277c44091" /><Relationship Type="http://schemas.openxmlformats.org/officeDocument/2006/relationships/notesSlide" Target="/ppt/notesSlides/notesSlide12.xml" Id="R87995a2bbc184bdb" /></Relationships>
</file>

<file path=ppt/slides/_rels/slide13.xml.rels>&#65279;<?xml version="1.0" encoding="utf-8"?><Relationships xmlns="http://schemas.openxmlformats.org/package/2006/relationships"><Relationship Type="http://schemas.openxmlformats.org/officeDocument/2006/relationships/slideLayout" Target="/ppt/slideLayouts/slideLayout2.xml" Id="R2bf7f3a0910b4c84" /><Relationship Type="http://schemas.openxmlformats.org/officeDocument/2006/relationships/notesSlide" Target="/ppt/notesSlides/notesSlide13.xml" Id="Re64ef7ef180a4a2c" /></Relationships>
</file>

<file path=ppt/slides/_rels/slide14.xml.rels>&#65279;<?xml version="1.0" encoding="utf-8"?><Relationships xmlns="http://schemas.openxmlformats.org/package/2006/relationships"><Relationship Type="http://schemas.openxmlformats.org/officeDocument/2006/relationships/slideLayout" Target="/ppt/slideLayouts/slideLayout2.xml" Id="R717d21a92c844eb4" /><Relationship Type="http://schemas.openxmlformats.org/officeDocument/2006/relationships/notesSlide" Target="/ppt/notesSlides/notesSlide14.xml" Id="R7fb9e1c7b2f343db" /></Relationships>
</file>

<file path=ppt/slides/_rels/slide15.xml.rels>&#65279;<?xml version="1.0" encoding="utf-8"?><Relationships xmlns="http://schemas.openxmlformats.org/package/2006/relationships"><Relationship Type="http://schemas.openxmlformats.org/officeDocument/2006/relationships/slideLayout" Target="/ppt/slideLayouts/slideLayout2.xml" Id="R2b239bfc06824e4f" /><Relationship Type="http://schemas.openxmlformats.org/officeDocument/2006/relationships/notesSlide" Target="/ppt/notesSlides/notesSlide15.xml" Id="Rdfef807d810044bc" /></Relationships>
</file>

<file path=ppt/slides/_rels/slide16.xml.rels>&#65279;<?xml version="1.0" encoding="utf-8"?><Relationships xmlns="http://schemas.openxmlformats.org/package/2006/relationships"><Relationship Type="http://schemas.openxmlformats.org/officeDocument/2006/relationships/slideLayout" Target="/ppt/slideLayouts/slideLayout2.xml" Id="Re61283bb71e646fa" /><Relationship Type="http://schemas.openxmlformats.org/officeDocument/2006/relationships/notesSlide" Target="/ppt/notesSlides/notesSlide16.xml" Id="R415f24a475c84c9d" /></Relationships>
</file>

<file path=ppt/slides/_rels/slide17.xml.rels>&#65279;<?xml version="1.0" encoding="utf-8"?><Relationships xmlns="http://schemas.openxmlformats.org/package/2006/relationships"><Relationship Type="http://schemas.openxmlformats.org/officeDocument/2006/relationships/slideLayout" Target="/ppt/slideLayouts/slideLayout2.xml" Id="R0ed9065d8a8740cf" /><Relationship Type="http://schemas.openxmlformats.org/officeDocument/2006/relationships/notesSlide" Target="/ppt/notesSlides/notesSlide17.xml" Id="R5c1ae5702c284e8e" /></Relationships>
</file>

<file path=ppt/slides/_rels/slide18.xml.rels>&#65279;<?xml version="1.0" encoding="utf-8"?><Relationships xmlns="http://schemas.openxmlformats.org/package/2006/relationships"><Relationship Type="http://schemas.openxmlformats.org/officeDocument/2006/relationships/slideLayout" Target="/ppt/slideLayouts/slideLayout2.xml" Id="Rf8da108e20b64082" /><Relationship Type="http://schemas.openxmlformats.org/officeDocument/2006/relationships/notesSlide" Target="/ppt/notesSlides/notesSlide18.xml" Id="R0e480a6d1710417b" /></Relationships>
</file>

<file path=ppt/slides/_rels/slide19.xml.rels>&#65279;<?xml version="1.0" encoding="utf-8"?><Relationships xmlns="http://schemas.openxmlformats.org/package/2006/relationships"><Relationship Type="http://schemas.openxmlformats.org/officeDocument/2006/relationships/slideLayout" Target="/ppt/slideLayouts/slideLayout2.xml" Id="R2a4dbc62a3c9450e" /><Relationship Type="http://schemas.openxmlformats.org/officeDocument/2006/relationships/notesSlide" Target="/ppt/notesSlides/notesSlide19.xml" Id="Rbbe21b63e0f34ef2" /></Relationships>
</file>

<file path=ppt/slides/_rels/slide20.xml.rels>&#65279;<?xml version="1.0" encoding="utf-8"?><Relationships xmlns="http://schemas.openxmlformats.org/package/2006/relationships"><Relationship Type="http://schemas.openxmlformats.org/officeDocument/2006/relationships/slideLayout" Target="/ppt/slideLayouts/slideLayout2.xml" Id="Racabe55069944270" /><Relationship Type="http://schemas.openxmlformats.org/officeDocument/2006/relationships/notesSlide" Target="/ppt/notesSlides/notesSlide20.xml" Id="Rb639d82791424d47" /></Relationships>
</file>

<file path=ppt/slides/_rels/slide21.xml.rels>&#65279;<?xml version="1.0" encoding="utf-8"?><Relationships xmlns="http://schemas.openxmlformats.org/package/2006/relationships"><Relationship Type="http://schemas.openxmlformats.org/officeDocument/2006/relationships/slideLayout" Target="/ppt/slideLayouts/slideLayout2.xml" Id="R16c0d3db72e44089" /><Relationship Type="http://schemas.openxmlformats.org/officeDocument/2006/relationships/notesSlide" Target="/ppt/notesSlides/notesSlide21.xml" Id="R964a8f23e8c742d4" /></Relationships>
</file>

<file path=ppt/slides/_rels/slide22.xml.rels>&#65279;<?xml version="1.0" encoding="utf-8"?><Relationships xmlns="http://schemas.openxmlformats.org/package/2006/relationships"><Relationship Type="http://schemas.openxmlformats.org/officeDocument/2006/relationships/slideLayout" Target="/ppt/slideLayouts/slideLayout2.xml" Id="R934863b9a8aa438f" /><Relationship Type="http://schemas.openxmlformats.org/officeDocument/2006/relationships/notesSlide" Target="/ppt/notesSlides/notesSlide22.xml" Id="R95d41dfc73cf4adc" /></Relationships>
</file>

<file path=ppt/slides/_rels/slide23.xml.rels>&#65279;<?xml version="1.0" encoding="utf-8"?><Relationships xmlns="http://schemas.openxmlformats.org/package/2006/relationships"><Relationship Type="http://schemas.openxmlformats.org/officeDocument/2006/relationships/slideLayout" Target="/ppt/slideLayouts/slideLayout2.xml" Id="R1f242d7956b64a2c" /><Relationship Type="http://schemas.openxmlformats.org/officeDocument/2006/relationships/notesSlide" Target="/ppt/notesSlides/notesSlide23.xml" Id="R9e49e94d1dbb48e3" /></Relationships>
</file>

<file path=ppt/slides/_rels/slide24.xml.rels>&#65279;<?xml version="1.0" encoding="utf-8"?><Relationships xmlns="http://schemas.openxmlformats.org/package/2006/relationships"><Relationship Type="http://schemas.openxmlformats.org/officeDocument/2006/relationships/slideLayout" Target="/ppt/slideLayouts/slideLayout2.xml" Id="Rd4dabfb7be7542d0" /><Relationship Type="http://schemas.openxmlformats.org/officeDocument/2006/relationships/notesSlide" Target="/ppt/notesSlides/notesSlide24.xml" Id="R4a3eb8c706b741f3" /></Relationships>
</file>

<file path=ppt/slides/_rels/slide25.xml.rels>&#65279;<?xml version="1.0" encoding="utf-8"?><Relationships xmlns="http://schemas.openxmlformats.org/package/2006/relationships"><Relationship Type="http://schemas.openxmlformats.org/officeDocument/2006/relationships/slideLayout" Target="/ppt/slideLayouts/slideLayout2.xml" Id="Reb0175ed074549fb" /><Relationship Type="http://schemas.openxmlformats.org/officeDocument/2006/relationships/notesSlide" Target="/ppt/notesSlides/notesSlide25.xml" Id="R7c54d36c746a41c3" /></Relationships>
</file>

<file path=ppt/slides/_rels/slide26.xml.rels>&#65279;<?xml version="1.0" encoding="utf-8"?><Relationships xmlns="http://schemas.openxmlformats.org/package/2006/relationships"><Relationship Type="http://schemas.openxmlformats.org/officeDocument/2006/relationships/slideLayout" Target="/ppt/slideLayouts/slideLayout2.xml" Id="R5422d7a7bd5a4133" /><Relationship Type="http://schemas.openxmlformats.org/officeDocument/2006/relationships/notesSlide" Target="/ppt/notesSlides/notesSlide26.xml" Id="R510454e016644b63" /></Relationships>
</file>

<file path=ppt/slides/_rels/slide27.xml.rels>&#65279;<?xml version="1.0" encoding="utf-8"?><Relationships xmlns="http://schemas.openxmlformats.org/package/2006/relationships"><Relationship Type="http://schemas.openxmlformats.org/officeDocument/2006/relationships/slideLayout" Target="/ppt/slideLayouts/slideLayout2.xml" Id="Rcf6b641dd7fd4e5c" /><Relationship Type="http://schemas.openxmlformats.org/officeDocument/2006/relationships/notesSlide" Target="/ppt/notesSlides/notesSlide27.xml" Id="R1dfbcd7ec33c4355" /></Relationships>
</file>

<file path=ppt/slides/_rels/slide28.xml.rels>&#65279;<?xml version="1.0" encoding="utf-8"?><Relationships xmlns="http://schemas.openxmlformats.org/package/2006/relationships"><Relationship Type="http://schemas.openxmlformats.org/officeDocument/2006/relationships/slideLayout" Target="/ppt/slideLayouts/slideLayout2.xml" Id="R4c7abbc66633477f" /><Relationship Type="http://schemas.openxmlformats.org/officeDocument/2006/relationships/notesSlide" Target="/ppt/notesSlides/notesSlide28.xml" Id="R55faf081ebd845df" /></Relationships>
</file>

<file path=ppt/slides/_rels/slide29.xml.rels>&#65279;<?xml version="1.0" encoding="utf-8"?><Relationships xmlns="http://schemas.openxmlformats.org/package/2006/relationships"><Relationship Type="http://schemas.openxmlformats.org/officeDocument/2006/relationships/slideLayout" Target="/ppt/slideLayouts/slideLayout2.xml" Id="Rff68c33e5b8f45b2" /><Relationship Type="http://schemas.openxmlformats.org/officeDocument/2006/relationships/notesSlide" Target="/ppt/notesSlides/notesSlide29.xml" Id="R29fb15bec7624884" /></Relationships>
</file>

<file path=ppt/slides/_rels/slide30.xml.rels>&#65279;<?xml version="1.0" encoding="utf-8"?><Relationships xmlns="http://schemas.openxmlformats.org/package/2006/relationships"><Relationship Type="http://schemas.openxmlformats.org/officeDocument/2006/relationships/slideLayout" Target="/ppt/slideLayouts/slideLayout2.xml" Id="R6b8a5a2768504b24" /><Relationship Type="http://schemas.openxmlformats.org/officeDocument/2006/relationships/notesSlide" Target="/ppt/notesSlides/notesSlide30.xml" Id="R22a81afe58a44ae8" /></Relationships>
</file>

<file path=ppt/slides/_rels/slide31.xml.rels>&#65279;<?xml version="1.0" encoding="utf-8"?><Relationships xmlns="http://schemas.openxmlformats.org/package/2006/relationships"><Relationship Type="http://schemas.openxmlformats.org/officeDocument/2006/relationships/slideLayout" Target="/ppt/slideLayouts/slideLayout2.xml" Id="Rdef87ae93f6f49af" /><Relationship Type="http://schemas.openxmlformats.org/officeDocument/2006/relationships/notesSlide" Target="/ppt/notesSlides/notesSlide31.xml" Id="R77d879c9ed514f10" /></Relationships>
</file>

<file path=ppt/slides/_rels/slide32.xml.rels>&#65279;<?xml version="1.0" encoding="utf-8"?><Relationships xmlns="http://schemas.openxmlformats.org/package/2006/relationships"><Relationship Type="http://schemas.openxmlformats.org/officeDocument/2006/relationships/slideLayout" Target="/ppt/slideLayouts/slideLayout2.xml" Id="R76beb61ddd884b6d" /><Relationship Type="http://schemas.openxmlformats.org/officeDocument/2006/relationships/notesSlide" Target="/ppt/notesSlides/notesSlide32.xml" Id="Rf448b1a7b3a2445d" /></Relationships>
</file>

<file path=ppt/slides/_rels/slide33.xml.rels>&#65279;<?xml version="1.0" encoding="utf-8"?><Relationships xmlns="http://schemas.openxmlformats.org/package/2006/relationships"><Relationship Type="http://schemas.openxmlformats.org/officeDocument/2006/relationships/slideLayout" Target="/ppt/slideLayouts/slideLayout2.xml" Id="R4bd41255574e49bf" /><Relationship Type="http://schemas.openxmlformats.org/officeDocument/2006/relationships/notesSlide" Target="/ppt/notesSlides/notesSlide33.xml" Id="R93bfd23f20e945a3" /></Relationships>
</file>

<file path=ppt/slides/_rels/slide34.xml.rels>&#65279;<?xml version="1.0" encoding="utf-8"?><Relationships xmlns="http://schemas.openxmlformats.org/package/2006/relationships"><Relationship Type="http://schemas.openxmlformats.org/officeDocument/2006/relationships/slideLayout" Target="/ppt/slideLayouts/slideLayout2.xml" Id="R9126828310ba4607" /><Relationship Type="http://schemas.openxmlformats.org/officeDocument/2006/relationships/notesSlide" Target="/ppt/notesSlides/notesSlide34.xml" Id="R6ed4b7af1ad64b21" /></Relationships>
</file>

<file path=ppt/slides/_rels/slide35.xml.rels>&#65279;<?xml version="1.0" encoding="utf-8"?><Relationships xmlns="http://schemas.openxmlformats.org/package/2006/relationships"><Relationship Type="http://schemas.openxmlformats.org/officeDocument/2006/relationships/slideLayout" Target="/ppt/slideLayouts/slideLayout2.xml" Id="Rdba733341e4c4884" /><Relationship Type="http://schemas.openxmlformats.org/officeDocument/2006/relationships/notesSlide" Target="/ppt/notesSlides/notesSlide35.xml" Id="R6df2a1f33d114dd9" /></Relationships>
</file>

<file path=ppt/slides/_rels/slide36.xml.rels>&#65279;<?xml version="1.0" encoding="utf-8"?><Relationships xmlns="http://schemas.openxmlformats.org/package/2006/relationships"><Relationship Type="http://schemas.openxmlformats.org/officeDocument/2006/relationships/slideLayout" Target="/ppt/slideLayouts/slideLayout2.xml" Id="Rfda0dbde3d874633" /><Relationship Type="http://schemas.openxmlformats.org/officeDocument/2006/relationships/notesSlide" Target="/ppt/notesSlides/notesSlide36.xml" Id="R8543cb84ca4348db" /></Relationships>
</file>

<file path=ppt/slides/_rels/slide37.xml.rels>&#65279;<?xml version="1.0" encoding="utf-8"?><Relationships xmlns="http://schemas.openxmlformats.org/package/2006/relationships"><Relationship Type="http://schemas.openxmlformats.org/officeDocument/2006/relationships/slideLayout" Target="/ppt/slideLayouts/slideLayout2.xml" Id="R98f1e04581a549a2" /><Relationship Type="http://schemas.openxmlformats.org/officeDocument/2006/relationships/notesSlide" Target="/ppt/notesSlides/notesSlide37.xml" Id="Rf37be5e11f1c44e7" /></Relationships>
</file>

<file path=ppt/slides/_rels/slide38.xml.rels>&#65279;<?xml version="1.0" encoding="utf-8"?><Relationships xmlns="http://schemas.openxmlformats.org/package/2006/relationships"><Relationship Type="http://schemas.openxmlformats.org/officeDocument/2006/relationships/slideLayout" Target="/ppt/slideLayouts/slideLayout2.xml" Id="R556034f8e1674fd9" /><Relationship Type="http://schemas.openxmlformats.org/officeDocument/2006/relationships/notesSlide" Target="/ppt/notesSlides/notesSlide38.xml" Id="R70400e46b84846cb" /></Relationships>
</file>

<file path=ppt/slides/slide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3" name="">
            <a:extLst xmlns:a="http://schemas.openxmlformats.org/drawingml/2006/main">
              <a:ext uri="{FF2B5EF4-FFF2-40B4-BE49-F238E27FC236}">
                <a16:creationId xmlns:a16="http://schemas.microsoft.com/office/drawing/2014/main" id="{45869DB6-ADD5-47AC-9A4E-33A89AB59BD4}"/>
              </a:ext>
            </a:extLst>
          </p:cNvPr>
          <p:cNvSpPr>
            <a:spLocks xmlns:a="http://schemas.openxmlformats.org/drawingml/2006/main" noGrp="1"/>
          </p:cNvSpPr>
          <p:nvPr/>
        </p:nvSpPr>
        <p:spPr>
          <a:xfrm xmlns:a="http://schemas.openxmlformats.org/drawingml/2006/main">
            <a:off x="762000" y="514350"/>
            <a:ext cx="10668000" cy="1104900"/>
          </a:xfrm>
          <a:prstGeom xmlns:a="http://schemas.openxmlformats.org/drawingml/2006/main" prst="rect">
            <a:avLst/>
          </a:prstGeom>
          <a:noFill xmlns:a="http://schemas.openxmlformats.org/drawingml/2006/main"/>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lIns="0" tIns="0" rIns="0" bIns="0" anchor="ctr">
            <a:normAutofit fontScale="100000"/>
          </a:bodyPr>
          <a:lstStyle xmlns:a="http://schemas.openxmlformats.org/drawingml/2006/main"/>
          <a:p xmlns:a="http://schemas.openxmlformats.org/drawingml/2006/main">
            <a:pPr algn="ctr">
              <a:buNone/>
            </a:pPr>
            <a:r>
              <a:rPr sz="4200" b="1">
                <a:solidFill>
                  <a:srgbClr val="FFFFFF"/>
                </a:solidFill>
                <a:latin typeface="Microsoft JhengHei"/>
                <a:ea typeface="Microsoft JhengHei"/>
                <a:cs typeface="Microsoft JhengHei"/>
              </a:rPr>
              <a:t>列王紀下第9章</a:t>
            </a:r>
          </a:p>
          <a:p xmlns:a="http://schemas.openxmlformats.org/drawingml/2006/main">
            <a:pPr algn="ctr">
              <a:buNone/>
            </a:pPr>
            <a:r>
              <a:rPr sz="2000">
                <a:solidFill>
                  <a:srgbClr val="FFFFFF"/>
                </a:solidFill>
                <a:latin typeface="Georgia"/>
                <a:ea typeface="Georgia"/>
                <a:cs typeface="Georgia"/>
              </a:rPr>
              <a:t>2 Kings 9 · KJV</a:t>
            </a:r>
          </a:p>
        </p:txBody>
      </p:sp>
    </p:spTree>
    <p:extLst>
      <p:ext uri="{BB962C8B-B14F-4D97-AF65-F5344CB8AC3E}">
        <p14:creationId xmlns:p14="http://schemas.microsoft.com/office/powerpoint/2010/main" val="576743962"/>
      </p:ext>
    </p:extLst>
  </p:cSld>
</p:sld>
</file>

<file path=ppt/slides/slide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列王紀下 9:1  |  2 Kings 9:1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先知以利沙叫了一個先知門徒來，吩咐他說：「你束上腰，手拿這瓶膏油往基列的拉末去。</a:t>
            </a:r>
          </a:p>
          <a:p xmlns:a="http://schemas.openxmlformats.org/drawingml/2006/main">
            <a:pPr algn="ctr">
              <a:buNone/>
            </a:pPr>
            <a:r>
              <a:rPr sz="2100">
                <a:solidFill>
                  <a:srgbClr val="FFFFFF"/>
                </a:solidFill>
                <a:latin typeface="Georgia"/>
                <a:ea typeface="Georgia"/>
                <a:cs typeface="Georgia"/>
              </a:rPr>
              <a:t>And Elisha the prophet called one of the children of the prophets, and said unto him, Gird up thy loins, and take this box of oil in thine hand, and go to Ramoth-gilead:</a:t>
            </a:r>
          </a:p>
        </p:txBody>
      </p:sp>
    </p:spTree>
    <p:extLst>
      <p:ext uri="{BB962C8B-B14F-4D97-AF65-F5344CB8AC3E}">
        <p14:creationId xmlns:p14="http://schemas.microsoft.com/office/powerpoint/2010/main" val="179098557"/>
      </p:ext>
    </p:extLst>
  </p:cSld>
</p:sld>
</file>

<file path=ppt/slides/slide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列王紀下 9:2  |  2 Kings 9:2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到了那裏，要尋找寧示的孫子、約沙法的兒子耶戶，使他從同僚中起來，帶他進嚴密的屋子，</a:t>
            </a:r>
          </a:p>
          <a:p xmlns:a="http://schemas.openxmlformats.org/drawingml/2006/main">
            <a:pPr algn="ctr">
              <a:buNone/>
            </a:pPr>
            <a:r>
              <a:rPr sz="2100">
                <a:solidFill>
                  <a:srgbClr val="FFFFFF"/>
                </a:solidFill>
                <a:latin typeface="Georgia"/>
                <a:ea typeface="Georgia"/>
                <a:cs typeface="Georgia"/>
              </a:rPr>
              <a:t>And when thou comest thither, look out there Jehu the son of Jehoshaphat the son of Nimshi, and go in, and make him arise up from among his brethren, and carry him to an inner chamber;</a:t>
            </a:r>
          </a:p>
        </p:txBody>
      </p:sp>
    </p:spTree>
    <p:extLst>
      <p:ext uri="{BB962C8B-B14F-4D97-AF65-F5344CB8AC3E}">
        <p14:creationId xmlns:p14="http://schemas.microsoft.com/office/powerpoint/2010/main" val="179098557"/>
      </p:ext>
    </p:extLst>
  </p:cSld>
</p:sld>
</file>

<file path=ppt/slides/slide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列王紀下 9:3  |  2 Kings 9:3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將瓶裏的膏油倒在他頭上，說：『耶和華如此說：我膏你作以色列王。』[說完了]，就開門逃跑，不要遲延。」</a:t>
            </a:r>
          </a:p>
          <a:p xmlns:a="http://schemas.openxmlformats.org/drawingml/2006/main">
            <a:pPr algn="ctr">
              <a:buNone/>
            </a:pPr>
            <a:r>
              <a:rPr sz="2100">
                <a:solidFill>
                  <a:srgbClr val="FFFFFF"/>
                </a:solidFill>
                <a:latin typeface="Georgia"/>
                <a:ea typeface="Georgia"/>
                <a:cs typeface="Georgia"/>
              </a:rPr>
              <a:t>Then take the box of oil, and pour it on his head, and say, Thus saith the LORD, I have anointed thee king over Israel. Then open the door, and flee, and tarry not.</a:t>
            </a:r>
          </a:p>
        </p:txBody>
      </p:sp>
    </p:spTree>
    <p:extLst>
      <p:ext uri="{BB962C8B-B14F-4D97-AF65-F5344CB8AC3E}">
        <p14:creationId xmlns:p14="http://schemas.microsoft.com/office/powerpoint/2010/main" val="179098557"/>
      </p:ext>
    </p:extLst>
  </p:cSld>
</p:sld>
</file>

<file path=ppt/slides/slide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列王紀下 9:4  |  2 Kings 9:4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於是那少年先知往基列的拉末去了。</a:t>
            </a:r>
          </a:p>
          <a:p xmlns:a="http://schemas.openxmlformats.org/drawingml/2006/main">
            <a:pPr algn="ctr">
              <a:buNone/>
            </a:pPr>
            <a:r>
              <a:rPr sz="2800">
                <a:solidFill>
                  <a:srgbClr val="FFFFFF"/>
                </a:solidFill>
                <a:latin typeface="Georgia"/>
                <a:ea typeface="Georgia"/>
                <a:cs typeface="Georgia"/>
              </a:rPr>
              <a:t>So the young man, even the young man the prophet, went to Ramoth-gilead.</a:t>
            </a:r>
          </a:p>
        </p:txBody>
      </p:sp>
    </p:spTree>
    <p:extLst>
      <p:ext uri="{BB962C8B-B14F-4D97-AF65-F5344CB8AC3E}">
        <p14:creationId xmlns:p14="http://schemas.microsoft.com/office/powerpoint/2010/main" val="179098557"/>
      </p:ext>
    </p:extLst>
  </p:cSld>
</p:sld>
</file>

<file path=ppt/slides/slide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列王紀下 9:5  |  2 Kings 9:5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到了那裏，看見眾軍長都坐着，就說：「將軍哪，我有話對你說。」耶戶說：「我們眾人裏，你要對哪一個說呢？」回答說：「將軍哪，我要對你說。」</a:t>
            </a:r>
          </a:p>
          <a:p xmlns:a="http://schemas.openxmlformats.org/drawingml/2006/main">
            <a:pPr algn="ctr">
              <a:buNone/>
            </a:pPr>
            <a:r>
              <a:rPr sz="2100">
                <a:solidFill>
                  <a:srgbClr val="FFFFFF"/>
                </a:solidFill>
                <a:latin typeface="Georgia"/>
                <a:ea typeface="Georgia"/>
                <a:cs typeface="Georgia"/>
              </a:rPr>
              <a:t>And when he came, behold, the captains of the host were sitting; and he said, I have an errand to thee, O captain. And Jehu said, Unto which of all us? And he said, To thee, O captain.</a:t>
            </a:r>
          </a:p>
        </p:txBody>
      </p:sp>
    </p:spTree>
    <p:extLst>
      <p:ext uri="{BB962C8B-B14F-4D97-AF65-F5344CB8AC3E}">
        <p14:creationId xmlns:p14="http://schemas.microsoft.com/office/powerpoint/2010/main" val="179098557"/>
      </p:ext>
    </p:extLst>
  </p:cSld>
</p:sld>
</file>

<file path=ppt/slides/slide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列王紀下 9:6  |  2 Kings 9:6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耶戶就起來，進了屋子，少年人將膏油倒在他頭上，對他說：「耶和華－以色列的神如此說：『我膏你作耶和華民以色列的王。</a:t>
            </a:r>
          </a:p>
          <a:p xmlns:a="http://schemas.openxmlformats.org/drawingml/2006/main">
            <a:pPr algn="ctr">
              <a:buNone/>
            </a:pPr>
            <a:r>
              <a:rPr sz="2100">
                <a:solidFill>
                  <a:srgbClr val="FFFFFF"/>
                </a:solidFill>
                <a:latin typeface="Georgia"/>
                <a:ea typeface="Georgia"/>
                <a:cs typeface="Georgia"/>
              </a:rPr>
              <a:t>And he arose, and went into the house; and he poured the oil on his head, and said unto him, Thus saith the LORD God of Israel, I have anointed thee king over the people of the LORD, even over Israel.</a:t>
            </a:r>
          </a:p>
        </p:txBody>
      </p:sp>
    </p:spTree>
    <p:extLst>
      <p:ext uri="{BB962C8B-B14F-4D97-AF65-F5344CB8AC3E}">
        <p14:creationId xmlns:p14="http://schemas.microsoft.com/office/powerpoint/2010/main" val="179098557"/>
      </p:ext>
    </p:extLst>
  </p:cSld>
</p:sld>
</file>

<file path=ppt/slides/slide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列王紀下 9:7  |  2 Kings 9:7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你要擊殺你主人亞哈的全家，我好在耶洗別身上伸我僕人眾先知和耶和華一切僕人流血的冤。</a:t>
            </a:r>
          </a:p>
          <a:p xmlns:a="http://schemas.openxmlformats.org/drawingml/2006/main">
            <a:pPr algn="ctr">
              <a:buNone/>
            </a:pPr>
            <a:r>
              <a:rPr sz="2100">
                <a:solidFill>
                  <a:srgbClr val="FFFFFF"/>
                </a:solidFill>
                <a:latin typeface="Georgia"/>
                <a:ea typeface="Georgia"/>
                <a:cs typeface="Georgia"/>
              </a:rPr>
              <a:t>And thou shalt smite the house of Ahab thy master, that I may avenge the blood of my servants the prophets, and the blood of all the servants of the LORD, at the hand of Jezebel.</a:t>
            </a:r>
          </a:p>
        </p:txBody>
      </p:sp>
    </p:spTree>
    <p:extLst>
      <p:ext uri="{BB962C8B-B14F-4D97-AF65-F5344CB8AC3E}">
        <p14:creationId xmlns:p14="http://schemas.microsoft.com/office/powerpoint/2010/main" val="179098557"/>
      </p:ext>
    </p:extLst>
  </p:cSld>
</p:sld>
</file>

<file path=ppt/slides/slide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列王紀下 9:8  |  2 Kings 9:8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亞哈全家必都滅亡，凡屬亞哈的男丁，無論是困住的、自由的，我必從以色列中剪除，</a:t>
            </a:r>
          </a:p>
          <a:p xmlns:a="http://schemas.openxmlformats.org/drawingml/2006/main">
            <a:pPr algn="ctr">
              <a:buNone/>
            </a:pPr>
            <a:r>
              <a:rPr sz="2100">
                <a:solidFill>
                  <a:srgbClr val="FFFFFF"/>
                </a:solidFill>
                <a:latin typeface="Georgia"/>
                <a:ea typeface="Georgia"/>
                <a:cs typeface="Georgia"/>
              </a:rPr>
              <a:t>For the whole house of Ahab shall perish: and I will cut off from Ahab him that pisseth against the wall, and him that is shut up and left in Israel:</a:t>
            </a:r>
          </a:p>
        </p:txBody>
      </p:sp>
    </p:spTree>
    <p:extLst>
      <p:ext uri="{BB962C8B-B14F-4D97-AF65-F5344CB8AC3E}">
        <p14:creationId xmlns:p14="http://schemas.microsoft.com/office/powerpoint/2010/main" val="179098557"/>
      </p:ext>
    </p:extLst>
  </p:cSld>
</p:sld>
</file>

<file path=ppt/slides/slide1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列王紀下 9:9  |  2 Kings 9:9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使亞哈的家像尼八兒子耶羅波安的家，又像亞希雅兒子巴沙的家。</a:t>
            </a:r>
          </a:p>
          <a:p xmlns:a="http://schemas.openxmlformats.org/drawingml/2006/main">
            <a:pPr algn="ctr">
              <a:buNone/>
            </a:pPr>
            <a:r>
              <a:rPr sz="2400">
                <a:solidFill>
                  <a:srgbClr val="FFFFFF"/>
                </a:solidFill>
                <a:latin typeface="Georgia"/>
                <a:ea typeface="Georgia"/>
                <a:cs typeface="Georgia"/>
              </a:rPr>
              <a:t>And I will make the house of Ahab like the house of Jeroboam the son of Nebat, and like the house of Baasha the son of Ahijah:</a:t>
            </a:r>
          </a:p>
        </p:txBody>
      </p:sp>
    </p:spTree>
    <p:extLst>
      <p:ext uri="{BB962C8B-B14F-4D97-AF65-F5344CB8AC3E}">
        <p14:creationId xmlns:p14="http://schemas.microsoft.com/office/powerpoint/2010/main" val="179098557"/>
      </p:ext>
    </p:extLst>
  </p:cSld>
</p:sld>
</file>

<file path=ppt/slides/slide1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列王紀下 9:10  |  2 Kings 9:10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耶洗別必在耶斯列田裏被狗所吃，無人葬埋。』」[說完了]，少年人就開門逃跑了。</a:t>
            </a:r>
          </a:p>
          <a:p xmlns:a="http://schemas.openxmlformats.org/drawingml/2006/main">
            <a:pPr algn="ctr">
              <a:buNone/>
            </a:pPr>
            <a:r>
              <a:rPr sz="2400">
                <a:solidFill>
                  <a:srgbClr val="FFFFFF"/>
                </a:solidFill>
                <a:latin typeface="Georgia"/>
                <a:ea typeface="Georgia"/>
                <a:cs typeface="Georgia"/>
              </a:rPr>
              <a:t>And the dogs shall eat Jezebel in the portion of Jezreel, and there shall be none to bury her. And he opened the door, and fled.</a:t>
            </a:r>
          </a:p>
        </p:txBody>
      </p:sp>
    </p:spTree>
    <p:extLst>
      <p:ext uri="{BB962C8B-B14F-4D97-AF65-F5344CB8AC3E}">
        <p14:creationId xmlns:p14="http://schemas.microsoft.com/office/powerpoint/2010/main" val="179098557"/>
      </p:ext>
    </p:extLst>
  </p:cSld>
</p:sld>
</file>

<file path=ppt/slides/slide1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列王紀下 9:11  |  2 Kings 9:11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耶戶出來，回到他主人的臣僕那裏，有一人問他說：「平安嗎？這狂妄的人來見你有甚麼事呢？」回答說：「你們認得那人，也知道他說甚麼。」</a:t>
            </a:r>
          </a:p>
          <a:p xmlns:a="http://schemas.openxmlformats.org/drawingml/2006/main">
            <a:pPr algn="ctr">
              <a:buNone/>
            </a:pPr>
            <a:r>
              <a:rPr sz="2100">
                <a:solidFill>
                  <a:srgbClr val="FFFFFF"/>
                </a:solidFill>
                <a:latin typeface="Georgia"/>
                <a:ea typeface="Georgia"/>
                <a:cs typeface="Georgia"/>
              </a:rPr>
              <a:t>Then Jehu came forth to the servants of his lord: and one said unto him, Is all well? wherefore came this mad fellow to thee? And he said unto them, Ye know the man, and his communication.</a:t>
            </a:r>
          </a:p>
        </p:txBody>
      </p:sp>
    </p:spTree>
    <p:extLst>
      <p:ext uri="{BB962C8B-B14F-4D97-AF65-F5344CB8AC3E}">
        <p14:creationId xmlns:p14="http://schemas.microsoft.com/office/powerpoint/2010/main" val="179098557"/>
      </p:ext>
    </p:extLst>
  </p:cSld>
</p:sld>
</file>

<file path=ppt/slides/slide1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列王紀下 9:12  |  2 Kings 9:12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他們說：「這是假話，你據實地告訴我們。」回答說：「他如此如此對我說。他說：『耶和華如此說：我膏你作以色列王。』」</a:t>
            </a:r>
          </a:p>
          <a:p xmlns:a="http://schemas.openxmlformats.org/drawingml/2006/main">
            <a:pPr algn="ctr">
              <a:buNone/>
            </a:pPr>
            <a:r>
              <a:rPr sz="2100">
                <a:solidFill>
                  <a:srgbClr val="FFFFFF"/>
                </a:solidFill>
                <a:latin typeface="Georgia"/>
                <a:ea typeface="Georgia"/>
                <a:cs typeface="Georgia"/>
              </a:rPr>
              <a:t>And they said, It is false; tell us now. And he said, Thus and thus spake he to me, saying, Thus saith the LORD, I have anointed thee king over Israel.</a:t>
            </a:r>
          </a:p>
        </p:txBody>
      </p:sp>
    </p:spTree>
    <p:extLst>
      <p:ext uri="{BB962C8B-B14F-4D97-AF65-F5344CB8AC3E}">
        <p14:creationId xmlns:p14="http://schemas.microsoft.com/office/powerpoint/2010/main" val="179098557"/>
      </p:ext>
    </p:extLst>
  </p:cSld>
</p:sld>
</file>

<file path=ppt/slides/slide1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列王紀下 9:13  |  2 Kings 9:13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他們就急忙各將自己的衣服鋪在上層臺階，使耶戶坐在其上；他們吹角，說：「耶戶作王了！」</a:t>
            </a:r>
          </a:p>
          <a:p xmlns:a="http://schemas.openxmlformats.org/drawingml/2006/main">
            <a:pPr algn="ctr">
              <a:buNone/>
            </a:pPr>
            <a:r>
              <a:rPr sz="2400">
                <a:solidFill>
                  <a:srgbClr val="FFFFFF"/>
                </a:solidFill>
                <a:latin typeface="Georgia"/>
                <a:ea typeface="Georgia"/>
                <a:cs typeface="Georgia"/>
              </a:rPr>
              <a:t>Then they hasted, and took every man his garment, and put it under him on the top of the stairs, and blew with trumpets, saying, Jehu is king.</a:t>
            </a:r>
          </a:p>
        </p:txBody>
      </p:sp>
    </p:spTree>
    <p:extLst>
      <p:ext uri="{BB962C8B-B14F-4D97-AF65-F5344CB8AC3E}">
        <p14:creationId xmlns:p14="http://schemas.microsoft.com/office/powerpoint/2010/main" val="179098557"/>
      </p:ext>
    </p:extLst>
  </p:cSld>
</p:sld>
</file>

<file path=ppt/slides/slide1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列王紀下 9:14  |  2 Kings 9:14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這樣，寧示的孫子、約沙法的兒子耶戶背叛約蘭。先是約蘭和以色列眾人因為亞蘭王哈薛的緣故，把守基列的拉末；</a:t>
            </a:r>
          </a:p>
          <a:p xmlns:a="http://schemas.openxmlformats.org/drawingml/2006/main">
            <a:pPr algn="ctr">
              <a:buNone/>
            </a:pPr>
            <a:r>
              <a:rPr sz="2100">
                <a:solidFill>
                  <a:srgbClr val="FFFFFF"/>
                </a:solidFill>
                <a:latin typeface="Georgia"/>
                <a:ea typeface="Georgia"/>
                <a:cs typeface="Georgia"/>
              </a:rPr>
              <a:t>So Jehu the son of Jehoshaphat the son of Nimshi conspired against Joram. (Now Joram had kept Ramoth-gilead, he and all Israel, because of Hazael king of Syria.</a:t>
            </a:r>
          </a:p>
        </p:txBody>
      </p:sp>
    </p:spTree>
    <p:extLst>
      <p:ext uri="{BB962C8B-B14F-4D97-AF65-F5344CB8AC3E}">
        <p14:creationId xmlns:p14="http://schemas.microsoft.com/office/powerpoint/2010/main" val="179098557"/>
      </p:ext>
    </p:extLst>
  </p:cSld>
</p:sld>
</file>

<file path=ppt/slides/slide1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列王紀下 9:15  |  2 Kings 9:15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但約蘭王回到耶斯列，醫治與亞蘭王哈薛打仗所受的傷。耶戶說：「若合你們的意思，就不容人逃出城往耶斯列報信去。」</a:t>
            </a:r>
          </a:p>
          <a:p xmlns:a="http://schemas.openxmlformats.org/drawingml/2006/main">
            <a:pPr algn="ctr">
              <a:buNone/>
            </a:pPr>
            <a:r>
              <a:rPr sz="1800">
                <a:solidFill>
                  <a:srgbClr val="FFFFFF"/>
                </a:solidFill>
                <a:latin typeface="Georgia"/>
                <a:ea typeface="Georgia"/>
                <a:cs typeface="Georgia"/>
              </a:rPr>
              <a:t>But king Joram was returned to be healed in Jezreel of the wounds which the Syrians had given him, when he fought with Hazael king of Syria.) And Jehu said, If it be your minds, then let none go forth nor escape out of the city to go to tell it in Jezreel.</a:t>
            </a:r>
          </a:p>
        </p:txBody>
      </p:sp>
    </p:spTree>
    <p:extLst>
      <p:ext uri="{BB962C8B-B14F-4D97-AF65-F5344CB8AC3E}">
        <p14:creationId xmlns:p14="http://schemas.microsoft.com/office/powerpoint/2010/main" val="179098557"/>
      </p:ext>
    </p:extLst>
  </p:cSld>
</p:sld>
</file>

<file path=ppt/slides/slide1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列王紀下 9:16  |  2 Kings 9:16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於是耶戶坐車往耶斯列去，因為約蘭病臥在那裏。猶大王亞哈謝已經下去看望他。</a:t>
            </a:r>
          </a:p>
          <a:p xmlns:a="http://schemas.openxmlformats.org/drawingml/2006/main">
            <a:pPr algn="ctr">
              <a:buNone/>
            </a:pPr>
            <a:r>
              <a:rPr sz="2400">
                <a:solidFill>
                  <a:srgbClr val="FFFFFF"/>
                </a:solidFill>
                <a:latin typeface="Georgia"/>
                <a:ea typeface="Georgia"/>
                <a:cs typeface="Georgia"/>
              </a:rPr>
              <a:t>So Jehu rode in a chariot, and went to Jezreel; for Joram lay there. And Ahaziah king of Judah was come down to see Joram.</a:t>
            </a:r>
          </a:p>
        </p:txBody>
      </p:sp>
    </p:spTree>
    <p:extLst>
      <p:ext uri="{BB962C8B-B14F-4D97-AF65-F5344CB8AC3E}">
        <p14:creationId xmlns:p14="http://schemas.microsoft.com/office/powerpoint/2010/main" val="179098557"/>
      </p:ext>
    </p:extLst>
  </p:cSld>
</p:sld>
</file>

<file path=ppt/slides/slide1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列王紀下 9:17  |  2 Kings 9:17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有一個守望的人站在耶斯列的樓上，看見耶戶帶着一群人來，就說：「我看見一群人。」約蘭說：「打發一個騎馬的去迎接他們，問說：平安不平安？」</a:t>
            </a:r>
          </a:p>
          <a:p xmlns:a="http://schemas.openxmlformats.org/drawingml/2006/main">
            <a:pPr algn="ctr">
              <a:buNone/>
            </a:pPr>
            <a:r>
              <a:rPr sz="2100">
                <a:solidFill>
                  <a:srgbClr val="FFFFFF"/>
                </a:solidFill>
                <a:latin typeface="Georgia"/>
                <a:ea typeface="Georgia"/>
                <a:cs typeface="Georgia"/>
              </a:rPr>
              <a:t>And there stood a watchman on the tower in Jezreel, and he spied the company of Jehu as he came, and said, I see a company. And Joram said, Take an horseman, and send to meet them, and let him say, Is it peace?</a:t>
            </a:r>
          </a:p>
        </p:txBody>
      </p:sp>
    </p:spTree>
    <p:extLst>
      <p:ext uri="{BB962C8B-B14F-4D97-AF65-F5344CB8AC3E}">
        <p14:creationId xmlns:p14="http://schemas.microsoft.com/office/powerpoint/2010/main" val="179098557"/>
      </p:ext>
    </p:extLst>
  </p:cSld>
</p:sld>
</file>

<file path=ppt/slides/slide1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列王紀下 9:18  |  2 Kings 9:18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騎馬的就去迎接耶戶，說：「王問說，平安不平安？」耶戶說：「平安不平安與你何干？你轉在我後頭吧！」守望的人又說：「使者到了他們那裏，卻不回來。」</a:t>
            </a:r>
          </a:p>
          <a:p xmlns:a="http://schemas.openxmlformats.org/drawingml/2006/main">
            <a:pPr algn="ctr">
              <a:buNone/>
            </a:pPr>
            <a:r>
              <a:rPr sz="1800">
                <a:solidFill>
                  <a:srgbClr val="FFFFFF"/>
                </a:solidFill>
                <a:latin typeface="Georgia"/>
                <a:ea typeface="Georgia"/>
                <a:cs typeface="Georgia"/>
              </a:rPr>
              <a:t>So there went one on horseback to meet him, and said, Thus saith the king, Is it peace? And Jehu said, What hast thou to do with peace? turn thee behind me. And the watchman told, saying, The messenger came to them, but he cometh not again.</a:t>
            </a:r>
          </a:p>
        </p:txBody>
      </p:sp>
    </p:spTree>
    <p:extLst>
      <p:ext uri="{BB962C8B-B14F-4D97-AF65-F5344CB8AC3E}">
        <p14:creationId xmlns:p14="http://schemas.microsoft.com/office/powerpoint/2010/main" val="179098557"/>
      </p:ext>
    </p:extLst>
  </p:cSld>
</p:sld>
</file>

<file path=ppt/slides/slide2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列王紀下 9:19  |  2 Kings 9:19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王又打發一個騎馬的去。這人到了他們那裏，說：「王問說，平安不平安？」耶戶說：「平安不平安與你何干？你轉在我後頭吧！」</a:t>
            </a:r>
          </a:p>
          <a:p xmlns:a="http://schemas.openxmlformats.org/drawingml/2006/main">
            <a:pPr algn="ctr">
              <a:buNone/>
            </a:pPr>
            <a:r>
              <a:rPr sz="2100">
                <a:solidFill>
                  <a:srgbClr val="FFFFFF"/>
                </a:solidFill>
                <a:latin typeface="Georgia"/>
                <a:ea typeface="Georgia"/>
                <a:cs typeface="Georgia"/>
              </a:rPr>
              <a:t>Then he sent out a second on horseback, which came to them, and said, Thus saith the king, Is it peace? And Jehu answered, What hast thou to do with peace? turn thee behind me.</a:t>
            </a:r>
          </a:p>
        </p:txBody>
      </p:sp>
    </p:spTree>
    <p:extLst>
      <p:ext uri="{BB962C8B-B14F-4D97-AF65-F5344CB8AC3E}">
        <p14:creationId xmlns:p14="http://schemas.microsoft.com/office/powerpoint/2010/main" val="179098557"/>
      </p:ext>
    </p:extLst>
  </p:cSld>
</p:sld>
</file>

<file path=ppt/slides/slide2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列王紀下 9:20  |  2 Kings 9:20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守望的人又說：「他到了他們那裏，也不回來；車趕得甚猛，像寧示的孫子耶戶的趕法。」</a:t>
            </a:r>
          </a:p>
          <a:p xmlns:a="http://schemas.openxmlformats.org/drawingml/2006/main">
            <a:pPr algn="ctr">
              <a:buNone/>
            </a:pPr>
            <a:r>
              <a:rPr sz="2100">
                <a:solidFill>
                  <a:srgbClr val="FFFFFF"/>
                </a:solidFill>
                <a:latin typeface="Georgia"/>
                <a:ea typeface="Georgia"/>
                <a:cs typeface="Georgia"/>
              </a:rPr>
              <a:t>And the watchman told, saying, He came even unto them, and cometh not again: and the driving is like the driving of Jehu the son of Nimshi; for he driveth furiously.</a:t>
            </a:r>
          </a:p>
        </p:txBody>
      </p:sp>
    </p:spTree>
    <p:extLst>
      <p:ext uri="{BB962C8B-B14F-4D97-AF65-F5344CB8AC3E}">
        <p14:creationId xmlns:p14="http://schemas.microsoft.com/office/powerpoint/2010/main" val="179098557"/>
      </p:ext>
    </p:extLst>
  </p:cSld>
</p:sld>
</file>

<file path=ppt/slides/slide2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列王紀下 9:21  |  2 Kings 9:21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約蘭吩咐說：「套車！」人就給他套車。以色列王約蘭和猶大王亞哈謝各坐自己的車出去迎接耶戶，在耶斯列人拿伯的田那裏遇見他。</a:t>
            </a:r>
          </a:p>
          <a:p xmlns:a="http://schemas.openxmlformats.org/drawingml/2006/main">
            <a:pPr algn="ctr">
              <a:buNone/>
            </a:pPr>
            <a:r>
              <a:rPr sz="1800">
                <a:solidFill>
                  <a:srgbClr val="FFFFFF"/>
                </a:solidFill>
                <a:latin typeface="Georgia"/>
                <a:ea typeface="Georgia"/>
                <a:cs typeface="Georgia"/>
              </a:rPr>
              <a:t>And Joram said, Make ready. And his chariot was made ready. And Joram king of Israel and Ahaziah king of Judah went out, each in his chariot, and they went out against Jehu, and met him in the portion of Naboth the Jezreelite.</a:t>
            </a:r>
          </a:p>
        </p:txBody>
      </p:sp>
    </p:spTree>
    <p:extLst>
      <p:ext uri="{BB962C8B-B14F-4D97-AF65-F5344CB8AC3E}">
        <p14:creationId xmlns:p14="http://schemas.microsoft.com/office/powerpoint/2010/main" val="179098557"/>
      </p:ext>
    </p:extLst>
  </p:cSld>
</p:sld>
</file>

<file path=ppt/slides/slide2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列王紀下 9:22  |  2 Kings 9:22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約蘭見耶戶就說：「耶戶啊，平安嗎？」耶戶說：「你母親耶洗別的淫行邪術這樣多，焉能平安呢？」</a:t>
            </a:r>
          </a:p>
          <a:p xmlns:a="http://schemas.openxmlformats.org/drawingml/2006/main">
            <a:pPr algn="ctr">
              <a:buNone/>
            </a:pPr>
            <a:r>
              <a:rPr sz="2100">
                <a:solidFill>
                  <a:srgbClr val="FFFFFF"/>
                </a:solidFill>
                <a:latin typeface="Georgia"/>
                <a:ea typeface="Georgia"/>
                <a:cs typeface="Georgia"/>
              </a:rPr>
              <a:t>And it came to pass, when Joram saw Jehu, that he said, Is it peace, Jehu? And he answered, What peace, so long as the whoredoms of thy mother Jezebel and her witchcrafts are so many?</a:t>
            </a:r>
          </a:p>
        </p:txBody>
      </p:sp>
    </p:spTree>
    <p:extLst>
      <p:ext uri="{BB962C8B-B14F-4D97-AF65-F5344CB8AC3E}">
        <p14:creationId xmlns:p14="http://schemas.microsoft.com/office/powerpoint/2010/main" val="179098557"/>
      </p:ext>
    </p:extLst>
  </p:cSld>
</p:sld>
</file>

<file path=ppt/slides/slide2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列王紀下 9:23  |  2 Kings 9:23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約蘭就轉車逃跑，對亞哈謝說：「亞哈謝啊，反了！」</a:t>
            </a:r>
          </a:p>
          <a:p xmlns:a="http://schemas.openxmlformats.org/drawingml/2006/main">
            <a:pPr algn="ctr">
              <a:buNone/>
            </a:pPr>
            <a:r>
              <a:rPr sz="2400">
                <a:solidFill>
                  <a:srgbClr val="FFFFFF"/>
                </a:solidFill>
                <a:latin typeface="Georgia"/>
                <a:ea typeface="Georgia"/>
                <a:cs typeface="Georgia"/>
              </a:rPr>
              <a:t>And Joram turned his hands, and fled, and said to Ahaziah, There is treachery, O Ahaziah.</a:t>
            </a:r>
          </a:p>
        </p:txBody>
      </p:sp>
    </p:spTree>
    <p:extLst>
      <p:ext uri="{BB962C8B-B14F-4D97-AF65-F5344CB8AC3E}">
        <p14:creationId xmlns:p14="http://schemas.microsoft.com/office/powerpoint/2010/main" val="179098557"/>
      </p:ext>
    </p:extLst>
  </p:cSld>
</p:sld>
</file>

<file path=ppt/slides/slide2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列王紀下 9:24  |  2 Kings 9:24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耶戶開滿了弓，射中約蘭的脊背，箭從心窩穿出，約蘭就仆倒在車上。</a:t>
            </a:r>
          </a:p>
          <a:p xmlns:a="http://schemas.openxmlformats.org/drawingml/2006/main">
            <a:pPr algn="ctr">
              <a:buNone/>
            </a:pPr>
            <a:r>
              <a:rPr sz="2100">
                <a:solidFill>
                  <a:srgbClr val="FFFFFF"/>
                </a:solidFill>
                <a:latin typeface="Georgia"/>
                <a:ea typeface="Georgia"/>
                <a:cs typeface="Georgia"/>
              </a:rPr>
              <a:t>And Jehu drew a bow with his full strength, and smote Jehoram between his arms, and the arrow went out at his heart, and he sunk down in his chariot.</a:t>
            </a:r>
          </a:p>
        </p:txBody>
      </p:sp>
    </p:spTree>
    <p:extLst>
      <p:ext uri="{BB962C8B-B14F-4D97-AF65-F5344CB8AC3E}">
        <p14:creationId xmlns:p14="http://schemas.microsoft.com/office/powerpoint/2010/main" val="179098557"/>
      </p:ext>
    </p:extLst>
  </p:cSld>
</p:sld>
</file>

<file path=ppt/slides/slide2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列王紀下 9:25  |  2 Kings 9:25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耶戶對他的軍長畢甲說：「你把他拋在耶斯列人拿伯的田間。你當追想，你我一同坐車跟隨他父亞哈的時候，耶和華對亞哈所說的預言，</a:t>
            </a:r>
          </a:p>
          <a:p xmlns:a="http://schemas.openxmlformats.org/drawingml/2006/main">
            <a:pPr algn="ctr">
              <a:buNone/>
            </a:pPr>
            <a:r>
              <a:rPr sz="1800">
                <a:solidFill>
                  <a:srgbClr val="FFFFFF"/>
                </a:solidFill>
                <a:latin typeface="Georgia"/>
                <a:ea typeface="Georgia"/>
                <a:cs typeface="Georgia"/>
              </a:rPr>
              <a:t>Then said Jehu to Bidkar his captain, Take up, and cast him in the portion of the field of Naboth the Jezreelite: for remember how that, when I and thou rode together after Ahab his father, the LORD laid this burden upon him;</a:t>
            </a:r>
          </a:p>
        </p:txBody>
      </p:sp>
    </p:spTree>
    <p:extLst>
      <p:ext uri="{BB962C8B-B14F-4D97-AF65-F5344CB8AC3E}">
        <p14:creationId xmlns:p14="http://schemas.microsoft.com/office/powerpoint/2010/main" val="179098557"/>
      </p:ext>
    </p:extLst>
  </p:cSld>
</p:sld>
</file>

<file path=ppt/slides/slide2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列王紀下 9:26  |  2 Kings 9:26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說：『我昨日看見拿伯的血和他眾子的血，我必在這塊田上報應你。』這是耶和華說的，現在你要照着耶和華的話，把他拋在這田間。」</a:t>
            </a:r>
          </a:p>
          <a:p xmlns:a="http://schemas.openxmlformats.org/drawingml/2006/main">
            <a:pPr algn="ctr">
              <a:buNone/>
            </a:pPr>
            <a:r>
              <a:rPr sz="1800">
                <a:solidFill>
                  <a:srgbClr val="FFFFFF"/>
                </a:solidFill>
                <a:latin typeface="Georgia"/>
                <a:ea typeface="Georgia"/>
                <a:cs typeface="Georgia"/>
              </a:rPr>
              <a:t>Surely I have seen yesterday the blood of Naboth, and the blood of his sons, saith the LORD; and I will requite thee in this plat, saith the LORD. Now therefore take and cast him into the plat of ground, according to the word of the LORD.</a:t>
            </a:r>
          </a:p>
        </p:txBody>
      </p:sp>
    </p:spTree>
    <p:extLst>
      <p:ext uri="{BB962C8B-B14F-4D97-AF65-F5344CB8AC3E}">
        <p14:creationId xmlns:p14="http://schemas.microsoft.com/office/powerpoint/2010/main" val="179098557"/>
      </p:ext>
    </p:extLst>
  </p:cSld>
</p:sld>
</file>

<file path=ppt/slides/slide2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列王紀下 9:27  |  2 Kings 9:27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猶大王亞哈謝見這光景，就從園亭之路逃跑。耶戶追趕他，說：「把這人也殺在車上。」到了靠近以伯蓮的姑珥坡上[擊傷了他]。他逃到米吉多，就死在那裏。</a:t>
            </a:r>
          </a:p>
          <a:p xmlns:a="http://schemas.openxmlformats.org/drawingml/2006/main">
            <a:pPr algn="ctr">
              <a:buNone/>
            </a:pPr>
            <a:r>
              <a:rPr sz="1800">
                <a:solidFill>
                  <a:srgbClr val="FFFFFF"/>
                </a:solidFill>
                <a:latin typeface="Georgia"/>
                <a:ea typeface="Georgia"/>
                <a:cs typeface="Georgia"/>
              </a:rPr>
              <a:t>But when Ahaziah the king of Judah saw this, he fled by the way of the garden house. And Jehu followed after him, and said, Smite him also in the chariot. And they did so at the going up to Gur, which is by Ibleam. And he fled to Megiddo, and died there.</a:t>
            </a:r>
          </a:p>
        </p:txBody>
      </p:sp>
    </p:spTree>
    <p:extLst>
      <p:ext uri="{BB962C8B-B14F-4D97-AF65-F5344CB8AC3E}">
        <p14:creationId xmlns:p14="http://schemas.microsoft.com/office/powerpoint/2010/main" val="179098557"/>
      </p:ext>
    </p:extLst>
  </p:cSld>
</p:sld>
</file>

<file path=ppt/slides/slide2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列王紀下 9:28  |  2 Kings 9:28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他的臣僕用車將他的屍首送到耶路撒冷，葬在大衛城他自己的墳墓裏，與他列祖同葬。</a:t>
            </a:r>
          </a:p>
          <a:p xmlns:a="http://schemas.openxmlformats.org/drawingml/2006/main">
            <a:pPr algn="ctr">
              <a:buNone/>
            </a:pPr>
            <a:r>
              <a:rPr sz="2400">
                <a:solidFill>
                  <a:srgbClr val="FFFFFF"/>
                </a:solidFill>
                <a:latin typeface="Georgia"/>
                <a:ea typeface="Georgia"/>
                <a:cs typeface="Georgia"/>
              </a:rPr>
              <a:t>And his servants carried him in a chariot to Jerusalem, and buried him in his sepulchre with his fathers in the city of David.</a:t>
            </a:r>
          </a:p>
        </p:txBody>
      </p:sp>
    </p:spTree>
    <p:extLst>
      <p:ext uri="{BB962C8B-B14F-4D97-AF65-F5344CB8AC3E}">
        <p14:creationId xmlns:p14="http://schemas.microsoft.com/office/powerpoint/2010/main" val="179098557"/>
      </p:ext>
    </p:extLst>
  </p:cSld>
</p:sld>
</file>

<file path=ppt/slides/slide3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列王紀下 9:29  |  2 Kings 9:29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亞哈謝登基作猶大王的時候，是在亞哈的兒子約蘭第十一年。</a:t>
            </a:r>
          </a:p>
          <a:p xmlns:a="http://schemas.openxmlformats.org/drawingml/2006/main">
            <a:pPr algn="ctr">
              <a:buNone/>
            </a:pPr>
            <a:r>
              <a:rPr sz="2400">
                <a:solidFill>
                  <a:srgbClr val="FFFFFF"/>
                </a:solidFill>
                <a:latin typeface="Georgia"/>
                <a:ea typeface="Georgia"/>
                <a:cs typeface="Georgia"/>
              </a:rPr>
              <a:t>And in the eleventh year of Joram the son of Ahab began Ahaziah to reign over Judah.</a:t>
            </a:r>
          </a:p>
        </p:txBody>
      </p:sp>
    </p:spTree>
    <p:extLst>
      <p:ext uri="{BB962C8B-B14F-4D97-AF65-F5344CB8AC3E}">
        <p14:creationId xmlns:p14="http://schemas.microsoft.com/office/powerpoint/2010/main" val="179098557"/>
      </p:ext>
    </p:extLst>
  </p:cSld>
</p:sld>
</file>

<file path=ppt/slides/slide3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列王紀下 9:30  |  2 Kings 9:30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耶戶到了耶斯列；耶洗別聽見就擦粉、梳頭，從窗戶裏往外觀看。</a:t>
            </a:r>
          </a:p>
          <a:p xmlns:a="http://schemas.openxmlformats.org/drawingml/2006/main">
            <a:pPr algn="ctr">
              <a:buNone/>
            </a:pPr>
            <a:r>
              <a:rPr sz="2400">
                <a:solidFill>
                  <a:srgbClr val="FFFFFF"/>
                </a:solidFill>
                <a:latin typeface="Georgia"/>
                <a:ea typeface="Georgia"/>
                <a:cs typeface="Georgia"/>
              </a:rPr>
              <a:t>And when Jehu was come to Jezreel, Jezebel heard of it; and she painted her face, and tired her head, and looked out at a window.</a:t>
            </a:r>
          </a:p>
        </p:txBody>
      </p:sp>
    </p:spTree>
    <p:extLst>
      <p:ext uri="{BB962C8B-B14F-4D97-AF65-F5344CB8AC3E}">
        <p14:creationId xmlns:p14="http://schemas.microsoft.com/office/powerpoint/2010/main" val="179098557"/>
      </p:ext>
    </p:extLst>
  </p:cSld>
</p:sld>
</file>

<file path=ppt/slides/slide3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列王紀下 9:31  |  2 Kings 9:31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耶戶進門的時候，耶洗別說：「殺主人的心利啊，平安嗎？」</a:t>
            </a:r>
          </a:p>
          <a:p xmlns:a="http://schemas.openxmlformats.org/drawingml/2006/main">
            <a:pPr algn="ctr">
              <a:buNone/>
            </a:pPr>
            <a:r>
              <a:rPr sz="2400">
                <a:solidFill>
                  <a:srgbClr val="FFFFFF"/>
                </a:solidFill>
                <a:latin typeface="Georgia"/>
                <a:ea typeface="Georgia"/>
                <a:cs typeface="Georgia"/>
              </a:rPr>
              <a:t>And as Jehu entered in at the gate, she said, Had Zimri peace, who slew his master?</a:t>
            </a:r>
          </a:p>
        </p:txBody>
      </p:sp>
    </p:spTree>
    <p:extLst>
      <p:ext uri="{BB962C8B-B14F-4D97-AF65-F5344CB8AC3E}">
        <p14:creationId xmlns:p14="http://schemas.microsoft.com/office/powerpoint/2010/main" val="179098557"/>
      </p:ext>
    </p:extLst>
  </p:cSld>
</p:sld>
</file>

<file path=ppt/slides/slide3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列王紀下 9:32  |  2 Kings 9:32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耶戶抬頭向窗戶觀看，說：「誰順從我？」有兩三個太監從窗戶往外看他。</a:t>
            </a:r>
          </a:p>
          <a:p xmlns:a="http://schemas.openxmlformats.org/drawingml/2006/main">
            <a:pPr algn="ctr">
              <a:buNone/>
            </a:pPr>
            <a:r>
              <a:rPr sz="2400">
                <a:solidFill>
                  <a:srgbClr val="FFFFFF"/>
                </a:solidFill>
                <a:latin typeface="Georgia"/>
                <a:ea typeface="Georgia"/>
                <a:cs typeface="Georgia"/>
              </a:rPr>
              <a:t>And he lifted up his face to the window, and said, Who is on my side? who? And there looked out to him two or three eunuchs.</a:t>
            </a:r>
          </a:p>
        </p:txBody>
      </p:sp>
    </p:spTree>
    <p:extLst>
      <p:ext uri="{BB962C8B-B14F-4D97-AF65-F5344CB8AC3E}">
        <p14:creationId xmlns:p14="http://schemas.microsoft.com/office/powerpoint/2010/main" val="179098557"/>
      </p:ext>
    </p:extLst>
  </p:cSld>
</p:sld>
</file>

<file path=ppt/slides/slide3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列王紀下 9:33  |  2 Kings 9:33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耶戶說：「把她扔下來！」他們就把她扔下來。她的血濺在牆上和馬上；於是把她踐踏了。</a:t>
            </a:r>
          </a:p>
          <a:p xmlns:a="http://schemas.openxmlformats.org/drawingml/2006/main">
            <a:pPr algn="ctr">
              <a:buNone/>
            </a:pPr>
            <a:r>
              <a:rPr sz="2100">
                <a:solidFill>
                  <a:srgbClr val="FFFFFF"/>
                </a:solidFill>
                <a:latin typeface="Georgia"/>
                <a:ea typeface="Georgia"/>
                <a:cs typeface="Georgia"/>
              </a:rPr>
              <a:t>And he said, Throw her down. So they threw her down: and some of her blood was sprinkled on the wall, and on the horses: and he trode her under foot.</a:t>
            </a:r>
          </a:p>
        </p:txBody>
      </p:sp>
    </p:spTree>
    <p:extLst>
      <p:ext uri="{BB962C8B-B14F-4D97-AF65-F5344CB8AC3E}">
        <p14:creationId xmlns:p14="http://schemas.microsoft.com/office/powerpoint/2010/main" val="179098557"/>
      </p:ext>
    </p:extLst>
  </p:cSld>
</p:sld>
</file>

<file path=ppt/slides/slide3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列王紀下 9:34  |  2 Kings 9:34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耶戶進去，吃了喝了，吩咐說：「你們把這被咒詛的婦人葬埋了，因為她是王的女兒。」</a:t>
            </a:r>
          </a:p>
          <a:p xmlns:a="http://schemas.openxmlformats.org/drawingml/2006/main">
            <a:pPr algn="ctr">
              <a:buNone/>
            </a:pPr>
            <a:r>
              <a:rPr sz="2400">
                <a:solidFill>
                  <a:srgbClr val="FFFFFF"/>
                </a:solidFill>
                <a:latin typeface="Georgia"/>
                <a:ea typeface="Georgia"/>
                <a:cs typeface="Georgia"/>
              </a:rPr>
              <a:t>And when he was come in, he did eat and drink, and said, Go, see now this cursed woman, and bury her: for she is a king’s daughter.</a:t>
            </a:r>
          </a:p>
        </p:txBody>
      </p:sp>
    </p:spTree>
    <p:extLst>
      <p:ext uri="{BB962C8B-B14F-4D97-AF65-F5344CB8AC3E}">
        <p14:creationId xmlns:p14="http://schemas.microsoft.com/office/powerpoint/2010/main" val="179098557"/>
      </p:ext>
    </p:extLst>
  </p:cSld>
</p:sld>
</file>

<file path=ppt/slides/slide3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列王紀下 9:35  |  2 Kings 9:35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他們就去葬埋她，只尋得她的頭骨和腳，並手掌。</a:t>
            </a:r>
          </a:p>
          <a:p xmlns:a="http://schemas.openxmlformats.org/drawingml/2006/main">
            <a:pPr algn="ctr">
              <a:buNone/>
            </a:pPr>
            <a:r>
              <a:rPr sz="2400">
                <a:solidFill>
                  <a:srgbClr val="FFFFFF"/>
                </a:solidFill>
                <a:latin typeface="Georgia"/>
                <a:ea typeface="Georgia"/>
                <a:cs typeface="Georgia"/>
              </a:rPr>
              <a:t>And they went to bury her: but they found no more of her than the skull, and the feet, and the palms of her hands.</a:t>
            </a:r>
          </a:p>
        </p:txBody>
      </p:sp>
    </p:spTree>
    <p:extLst>
      <p:ext uri="{BB962C8B-B14F-4D97-AF65-F5344CB8AC3E}">
        <p14:creationId xmlns:p14="http://schemas.microsoft.com/office/powerpoint/2010/main" val="179098557"/>
      </p:ext>
    </p:extLst>
  </p:cSld>
</p:sld>
</file>

<file path=ppt/slides/slide3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列王紀下 9:36  |  2 Kings 9:36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他們回去告訴耶戶，耶戶說：「這正應驗耶和華藉他僕人提斯比人以利亞所說的話，說：『在耶斯列田間，狗必吃耶洗別的肉；</a:t>
            </a:r>
          </a:p>
          <a:p xmlns:a="http://schemas.openxmlformats.org/drawingml/2006/main">
            <a:pPr algn="ctr">
              <a:buNone/>
            </a:pPr>
            <a:r>
              <a:rPr sz="2100">
                <a:solidFill>
                  <a:srgbClr val="FFFFFF"/>
                </a:solidFill>
                <a:latin typeface="Georgia"/>
                <a:ea typeface="Georgia"/>
                <a:cs typeface="Georgia"/>
              </a:rPr>
              <a:t>Wherefore they came again, and told him. And he said, This is the word of the LORD, which he spake by his servant Elijah the Tishbite, saying, In the portion of Jezreel shall dogs eat the flesh of Jezebel:</a:t>
            </a:r>
          </a:p>
        </p:txBody>
      </p:sp>
    </p:spTree>
    <p:extLst>
      <p:ext uri="{BB962C8B-B14F-4D97-AF65-F5344CB8AC3E}">
        <p14:creationId xmlns:p14="http://schemas.microsoft.com/office/powerpoint/2010/main" val="179098557"/>
      </p:ext>
    </p:extLst>
  </p:cSld>
</p:sld>
</file>

<file path=ppt/slides/slide3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列王紀下 9:37  |  2 Kings 9:37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耶洗別的屍首必在耶斯列田間如同糞土，甚至人不能說這是耶洗別。』」</a:t>
            </a:r>
          </a:p>
          <a:p xmlns:a="http://schemas.openxmlformats.org/drawingml/2006/main">
            <a:pPr algn="ctr">
              <a:buNone/>
            </a:pPr>
            <a:r>
              <a:rPr sz="2400">
                <a:solidFill>
                  <a:srgbClr val="FFFFFF"/>
                </a:solidFill>
                <a:latin typeface="Georgia"/>
                <a:ea typeface="Georgia"/>
                <a:cs typeface="Georgia"/>
              </a:rPr>
              <a:t>And the carcase of Jezebel shall be as dung upon the face of the field in the portion of Jezreel; so that they shall not say, This is Jezebel.</a:t>
            </a:r>
          </a:p>
        </p:txBody>
      </p:sp>
    </p:spTree>
    <p:extLst>
      <p:ext uri="{BB962C8B-B14F-4D97-AF65-F5344CB8AC3E}">
        <p14:creationId xmlns:p14="http://schemas.microsoft.com/office/powerpoint/2010/main" val="179098557"/>
      </p:ext>
    </p:extLst>
  </p:cSld>
</p:sld>
</file>

<file path=ppt/theme/theme1.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2026-08-30T04:14:19.4320000Z</dcterms:created>
  <dcterms:modified xsi:type="dcterms:W3CDTF">2026-08-30T04:14:19.4320000Z</dcterms:modified>
</coreProperties>
</file>