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d434d3aa8c3452f" /><Relationship Type="http://schemas.openxmlformats.org/officeDocument/2006/relationships/extended-properties" Target="/docProps/app.xml" Id="Rcee8506d7f0f4049" /><Relationship Type="http://schemas.openxmlformats.org/officeDocument/2006/relationships/officeDocument" Target="/ppt/presentation.xml" Id="R3e32cbb3fa8b4964" /></Relationships>
</file>

<file path=ppt/presentation.xml><?xml version="1.0" encoding="utf-8"?>
<p:presentation xmlns:p="http://schemas.openxmlformats.org/presentationml/2006/main">
  <p:sldMasterIdLst>
    <p:sldMasterId xmlns:r="http://schemas.openxmlformats.org/officeDocument/2006/relationships" id="2147483648" r:id="Redc4c0fe4525492a"/>
  </p:sldMasterIdLst>
  <p:notesMasterIdLst>
    <p:notesMasterId xmlns:r="http://schemas.openxmlformats.org/officeDocument/2006/relationships" r:id="Rd3d414e24ec24c6e"/>
  </p:notesMasterIdLst>
  <p:sldIdLst>
    <p:sldId xmlns:r="http://schemas.openxmlformats.org/officeDocument/2006/relationships" id="256" r:id="Re00437594c684de9"/>
    <p:sldId xmlns:r="http://schemas.openxmlformats.org/officeDocument/2006/relationships" id="257" r:id="R912c5d6b230c487b"/>
    <p:sldId xmlns:r="http://schemas.openxmlformats.org/officeDocument/2006/relationships" id="258" r:id="R343e1907fdc64ac3"/>
    <p:sldId xmlns:r="http://schemas.openxmlformats.org/officeDocument/2006/relationships" id="259" r:id="Rb514c06d758349a6"/>
    <p:sldId xmlns:r="http://schemas.openxmlformats.org/officeDocument/2006/relationships" id="260" r:id="R7ea1cbf771504f62"/>
    <p:sldId xmlns:r="http://schemas.openxmlformats.org/officeDocument/2006/relationships" id="261" r:id="R68dee071089e4f1e"/>
    <p:sldId xmlns:r="http://schemas.openxmlformats.org/officeDocument/2006/relationships" id="262" r:id="R52da710312c344a2"/>
    <p:sldId xmlns:r="http://schemas.openxmlformats.org/officeDocument/2006/relationships" id="263" r:id="R901de2f39b5f45fa"/>
    <p:sldId xmlns:r="http://schemas.openxmlformats.org/officeDocument/2006/relationships" id="264" r:id="R776c346a94d14cac"/>
    <p:sldId xmlns:r="http://schemas.openxmlformats.org/officeDocument/2006/relationships" id="265" r:id="R73290817f81e4518"/>
    <p:sldId xmlns:r="http://schemas.openxmlformats.org/officeDocument/2006/relationships" id="266" r:id="Rd63d20b3651a4da4"/>
    <p:sldId xmlns:r="http://schemas.openxmlformats.org/officeDocument/2006/relationships" id="267" r:id="R1a2a0143525d4aec"/>
    <p:sldId xmlns:r="http://schemas.openxmlformats.org/officeDocument/2006/relationships" id="268" r:id="R5d4254c8aae14dfe"/>
    <p:sldId xmlns:r="http://schemas.openxmlformats.org/officeDocument/2006/relationships" id="269" r:id="Rd0047d770c154ed2"/>
    <p:sldId xmlns:r="http://schemas.openxmlformats.org/officeDocument/2006/relationships" id="270" r:id="Re538571e48584db2"/>
    <p:sldId xmlns:r="http://schemas.openxmlformats.org/officeDocument/2006/relationships" id="271" r:id="Rc8055870097e4a9a"/>
    <p:sldId xmlns:r="http://schemas.openxmlformats.org/officeDocument/2006/relationships" id="272" r:id="R55b67816959c48c9"/>
    <p:sldId xmlns:r="http://schemas.openxmlformats.org/officeDocument/2006/relationships" id="273" r:id="Rfe4718de83e64e15"/>
    <p:sldId xmlns:r="http://schemas.openxmlformats.org/officeDocument/2006/relationships" id="274" r:id="R799856829b4a4015"/>
    <p:sldId xmlns:r="http://schemas.openxmlformats.org/officeDocument/2006/relationships" id="275" r:id="Rf670a50fd9f34ca8"/>
    <p:sldId xmlns:r="http://schemas.openxmlformats.org/officeDocument/2006/relationships" id="276" r:id="R51813a9055284672"/>
    <p:sldId xmlns:r="http://schemas.openxmlformats.org/officeDocument/2006/relationships" id="277" r:id="Ra149627bfad0478d"/>
    <p:sldId xmlns:r="http://schemas.openxmlformats.org/officeDocument/2006/relationships" id="278" r:id="R0319cc0792c44ff7"/>
    <p:sldId xmlns:r="http://schemas.openxmlformats.org/officeDocument/2006/relationships" id="279" r:id="Rbfec2fe26df44f61"/>
    <p:sldId xmlns:r="http://schemas.openxmlformats.org/officeDocument/2006/relationships" id="280" r:id="R826d0a72a93b4e1b"/>
    <p:sldId xmlns:r="http://schemas.openxmlformats.org/officeDocument/2006/relationships" id="281" r:id="R344b72273c0345d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37a3fed21964485" /><Relationship Type="http://schemas.openxmlformats.org/officeDocument/2006/relationships/slideMaster" Target="/ppt/slideMasters/slideMaster1.xml" Id="Redc4c0fe4525492a" /><Relationship Type="http://schemas.openxmlformats.org/officeDocument/2006/relationships/notesMaster" Target="/ppt/notesMasters/notesMaster1.xml" Id="Rd3d414e24ec24c6e" /><Relationship Type="http://schemas.openxmlformats.org/officeDocument/2006/relationships/presProps" Target="/ppt/presProps.xml" Id="R4213a8451b6a43ac" /><Relationship Type="http://schemas.openxmlformats.org/officeDocument/2006/relationships/tableStyles" Target="/ppt/tableStyles.xml" Id="Ra16aa1b255794c03" /><Relationship Type="http://schemas.openxmlformats.org/officeDocument/2006/relationships/slide" Target="/ppt/slides/slide1.xml" Id="Re00437594c684de9" /><Relationship Type="http://schemas.openxmlformats.org/officeDocument/2006/relationships/slide" Target="/ppt/slides/slide2.xml" Id="R912c5d6b230c487b" /><Relationship Type="http://schemas.openxmlformats.org/officeDocument/2006/relationships/slide" Target="/ppt/slides/slide3.xml" Id="R343e1907fdc64ac3" /><Relationship Type="http://schemas.openxmlformats.org/officeDocument/2006/relationships/slide" Target="/ppt/slides/slide4.xml" Id="Rb514c06d758349a6" /><Relationship Type="http://schemas.openxmlformats.org/officeDocument/2006/relationships/slide" Target="/ppt/slides/slide5.xml" Id="R7ea1cbf771504f62" /><Relationship Type="http://schemas.openxmlformats.org/officeDocument/2006/relationships/slide" Target="/ppt/slides/slide6.xml" Id="R68dee071089e4f1e" /><Relationship Type="http://schemas.openxmlformats.org/officeDocument/2006/relationships/slide" Target="/ppt/slides/slide7.xml" Id="R52da710312c344a2" /><Relationship Type="http://schemas.openxmlformats.org/officeDocument/2006/relationships/slide" Target="/ppt/slides/slide8.xml" Id="R901de2f39b5f45fa" /><Relationship Type="http://schemas.openxmlformats.org/officeDocument/2006/relationships/slide" Target="/ppt/slides/slide9.xml" Id="R776c346a94d14cac" /><Relationship Type="http://schemas.openxmlformats.org/officeDocument/2006/relationships/slide" Target="/ppt/slides/slide10.xml" Id="R73290817f81e4518" /><Relationship Type="http://schemas.openxmlformats.org/officeDocument/2006/relationships/slide" Target="/ppt/slides/slide11.xml" Id="Rd63d20b3651a4da4" /><Relationship Type="http://schemas.openxmlformats.org/officeDocument/2006/relationships/slide" Target="/ppt/slides/slide12.xml" Id="R1a2a0143525d4aec" /><Relationship Type="http://schemas.openxmlformats.org/officeDocument/2006/relationships/slide" Target="/ppt/slides/slide13.xml" Id="R5d4254c8aae14dfe" /><Relationship Type="http://schemas.openxmlformats.org/officeDocument/2006/relationships/slide" Target="/ppt/slides/slide14.xml" Id="Rd0047d770c154ed2" /><Relationship Type="http://schemas.openxmlformats.org/officeDocument/2006/relationships/slide" Target="/ppt/slides/slide15.xml" Id="Re538571e48584db2" /><Relationship Type="http://schemas.openxmlformats.org/officeDocument/2006/relationships/slide" Target="/ppt/slides/slide16.xml" Id="Rc8055870097e4a9a" /><Relationship Type="http://schemas.openxmlformats.org/officeDocument/2006/relationships/slide" Target="/ppt/slides/slide17.xml" Id="R55b67816959c48c9" /><Relationship Type="http://schemas.openxmlformats.org/officeDocument/2006/relationships/slide" Target="/ppt/slides/slide18.xml" Id="Rfe4718de83e64e15" /><Relationship Type="http://schemas.openxmlformats.org/officeDocument/2006/relationships/slide" Target="/ppt/slides/slide19.xml" Id="R799856829b4a4015" /><Relationship Type="http://schemas.openxmlformats.org/officeDocument/2006/relationships/slide" Target="/ppt/slides/slide20.xml" Id="Rf670a50fd9f34ca8" /><Relationship Type="http://schemas.openxmlformats.org/officeDocument/2006/relationships/slide" Target="/ppt/slides/slide21.xml" Id="R51813a9055284672" /><Relationship Type="http://schemas.openxmlformats.org/officeDocument/2006/relationships/slide" Target="/ppt/slides/slide22.xml" Id="Ra149627bfad0478d" /><Relationship Type="http://schemas.openxmlformats.org/officeDocument/2006/relationships/slide" Target="/ppt/slides/slide23.xml" Id="R0319cc0792c44ff7" /><Relationship Type="http://schemas.openxmlformats.org/officeDocument/2006/relationships/slide" Target="/ppt/slides/slide24.xml" Id="Rbfec2fe26df44f61" /><Relationship Type="http://schemas.openxmlformats.org/officeDocument/2006/relationships/slide" Target="/ppt/slides/slide25.xml" Id="R826d0a72a93b4e1b" /><Relationship Type="http://schemas.openxmlformats.org/officeDocument/2006/relationships/slide" Target="/ppt/slides/slide26.xml" Id="R344b72273c0345d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4b7e9ea2b15490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d24228ab2424b17" /><Relationship Type="http://schemas.openxmlformats.org/officeDocument/2006/relationships/notesMaster" Target="/ppt/notesMasters/notesMaster1.xml" Id="R8b8031846b8d4bcc" /></Relationships>
</file>

<file path=ppt/notesSlides/_rels/notesSlide2.xml.rels>&#65279;<?xml version="1.0" encoding="utf-8"?><Relationships xmlns="http://schemas.openxmlformats.org/package/2006/relationships"><Relationship Type="http://schemas.openxmlformats.org/officeDocument/2006/relationships/slide" Target="/ppt/slides/slide2.xml" Id="Rcabfba87f1f94598" /><Relationship Type="http://schemas.openxmlformats.org/officeDocument/2006/relationships/notesMaster" Target="/ppt/notesMasters/notesMaster1.xml" Id="R2fbf5b762f6b47b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b408abae87c442b" /><Relationship Type="http://schemas.openxmlformats.org/officeDocument/2006/relationships/notesMaster" Target="/ppt/notesMasters/notesMaster1.xml" Id="R6c10eb4ac4ac44c6" /></Relationships>
</file>

<file path=ppt/notesSlides/_rels/notesSlide4.xml.rels>&#65279;<?xml version="1.0" encoding="utf-8"?><Relationships xmlns="http://schemas.openxmlformats.org/package/2006/relationships"><Relationship Type="http://schemas.openxmlformats.org/officeDocument/2006/relationships/slide" Target="/ppt/slides/slide4.xml" Id="R972d35fea8354b0b" /><Relationship Type="http://schemas.openxmlformats.org/officeDocument/2006/relationships/notesMaster" Target="/ppt/notesMasters/notesMaster1.xml" Id="R8cc3ad445f384287" /></Relationships>
</file>

<file path=ppt/notesSlides/_rels/notesSlide5.xml.rels>&#65279;<?xml version="1.0" encoding="utf-8"?><Relationships xmlns="http://schemas.openxmlformats.org/package/2006/relationships"><Relationship Type="http://schemas.openxmlformats.org/officeDocument/2006/relationships/slide" Target="/ppt/slides/slide5.xml" Id="R6d19e52d687e4c4e" /><Relationship Type="http://schemas.openxmlformats.org/officeDocument/2006/relationships/notesMaster" Target="/ppt/notesMasters/notesMaster1.xml" Id="R41fecd4da3ae4c28" /></Relationships>
</file>

<file path=ppt/notesSlides/_rels/notesSlide6.xml.rels>&#65279;<?xml version="1.0" encoding="utf-8"?><Relationships xmlns="http://schemas.openxmlformats.org/package/2006/relationships"><Relationship Type="http://schemas.openxmlformats.org/officeDocument/2006/relationships/slide" Target="/ppt/slides/slide6.xml" Id="Rea205c8b0fdc4a1f" /><Relationship Type="http://schemas.openxmlformats.org/officeDocument/2006/relationships/notesMaster" Target="/ppt/notesMasters/notesMaster1.xml" Id="R77229040785d49f7" /></Relationships>
</file>

<file path=ppt/notesSlides/_rels/notesSlide7.xml.rels>&#65279;<?xml version="1.0" encoding="utf-8"?><Relationships xmlns="http://schemas.openxmlformats.org/package/2006/relationships"><Relationship Type="http://schemas.openxmlformats.org/officeDocument/2006/relationships/slide" Target="/ppt/slides/slide7.xml" Id="Rb47756ab0b5a499d" /><Relationship Type="http://schemas.openxmlformats.org/officeDocument/2006/relationships/notesMaster" Target="/ppt/notesMasters/notesMaster1.xml" Id="Ra0ae1d8971534641" /></Relationships>
</file>

<file path=ppt/notesSlides/_rels/notesSlide8.xml.rels>&#65279;<?xml version="1.0" encoding="utf-8"?><Relationships xmlns="http://schemas.openxmlformats.org/package/2006/relationships"><Relationship Type="http://schemas.openxmlformats.org/officeDocument/2006/relationships/slide" Target="/ppt/slides/slide8.xml" Id="R19b6ec0f05b64158" /><Relationship Type="http://schemas.openxmlformats.org/officeDocument/2006/relationships/notesMaster" Target="/ppt/notesMasters/notesMaster1.xml" Id="R76bb6480090b488b" /></Relationships>
</file>

<file path=ppt/notesSlides/_rels/notesSlide9.xml.rels>&#65279;<?xml version="1.0" encoding="utf-8"?><Relationships xmlns="http://schemas.openxmlformats.org/package/2006/relationships"><Relationship Type="http://schemas.openxmlformats.org/officeDocument/2006/relationships/slide" Target="/ppt/slides/slide9.xml" Id="Reb28231dc53a43a0" /><Relationship Type="http://schemas.openxmlformats.org/officeDocument/2006/relationships/notesMaster" Target="/ppt/notesMasters/notesMaster1.xml" Id="R55ccf851abd4421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9db3a628bb44e95" /><Relationship Type="http://schemas.openxmlformats.org/officeDocument/2006/relationships/notesMaster" Target="/ppt/notesMasters/notesMaster1.xml" Id="R04466e807a26402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2fed79ee33e41f6" /><Relationship Type="http://schemas.openxmlformats.org/officeDocument/2006/relationships/notesMaster" Target="/ppt/notesMasters/notesMaster1.xml" Id="R04dc2259d1b7422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8e07d9d19d64149" /><Relationship Type="http://schemas.openxmlformats.org/officeDocument/2006/relationships/notesMaster" Target="/ppt/notesMasters/notesMaster1.xml" Id="Ra012ddfed2144e7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c5c86aa86654d6c" /><Relationship Type="http://schemas.openxmlformats.org/officeDocument/2006/relationships/notesMaster" Target="/ppt/notesMasters/notesMaster1.xml" Id="Rf3238c0d6333484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106a8d5740c4108" /><Relationship Type="http://schemas.openxmlformats.org/officeDocument/2006/relationships/notesMaster" Target="/ppt/notesMasters/notesMaster1.xml" Id="Rcaf5a46541854f0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23600646ae6404e" /><Relationship Type="http://schemas.openxmlformats.org/officeDocument/2006/relationships/notesMaster" Target="/ppt/notesMasters/notesMaster1.xml" Id="Ra8c8d045fca84d0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28d6bdac38641c8" /><Relationship Type="http://schemas.openxmlformats.org/officeDocument/2006/relationships/notesMaster" Target="/ppt/notesMasters/notesMaster1.xml" Id="R266c25824fee4e4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468a0341ebb411d" /><Relationship Type="http://schemas.openxmlformats.org/officeDocument/2006/relationships/notesMaster" Target="/ppt/notesMasters/notesMaster1.xml" Id="R3280947f4cd244e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4346d4789d643ff" /><Relationship Type="http://schemas.openxmlformats.org/officeDocument/2006/relationships/notesMaster" Target="/ppt/notesMasters/notesMaster1.xml" Id="R369c15e63c54471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84e440817ee4027" /><Relationship Type="http://schemas.openxmlformats.org/officeDocument/2006/relationships/notesMaster" Target="/ppt/notesMasters/notesMaster1.xml" Id="Radb77ed475bc49a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cb2500b832d438d" /><Relationship Type="http://schemas.openxmlformats.org/officeDocument/2006/relationships/notesMaster" Target="/ppt/notesMasters/notesMaster1.xml" Id="R34a65c71f1a7439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e2170efd40b4835" /><Relationship Type="http://schemas.openxmlformats.org/officeDocument/2006/relationships/notesMaster" Target="/ppt/notesMasters/notesMaster1.xml" Id="R1a46c422fed7486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badc05fe8c64ab1" /><Relationship Type="http://schemas.openxmlformats.org/officeDocument/2006/relationships/notesMaster" Target="/ppt/notesMasters/notesMaster1.xml" Id="R9bb2ecc560e34aa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2d30ae781dc46e3" /><Relationship Type="http://schemas.openxmlformats.org/officeDocument/2006/relationships/notesMaster" Target="/ppt/notesMasters/notesMaster1.xml" Id="R3d759a01f5f6420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9d555e67c164fe6" /><Relationship Type="http://schemas.openxmlformats.org/officeDocument/2006/relationships/notesMaster" Target="/ppt/notesMasters/notesMaster1.xml" Id="R84682b32501f48d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b7a8436315d4592" /><Relationship Type="http://schemas.openxmlformats.org/officeDocument/2006/relationships/notesMaster" Target="/ppt/notesMasters/notesMaster1.xml" Id="R37b10eb50c044a2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5b6c53c8dac4ff2" /><Relationship Type="http://schemas.openxmlformats.org/officeDocument/2006/relationships/notesMaster" Target="/ppt/notesMasters/notesMaster1.xml" Id="R80bc2e8b1226418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435fe95037f42d4" /><Relationship Type="http://schemas.openxmlformats.org/officeDocument/2006/relationships/image" Target="/ppt/media/image.png" Id="R8b3e7c892d8c4efd" /><Relationship Type="http://schemas.openxmlformats.org/officeDocument/2006/relationships/image" Target="/ppt/media/image2.png" Id="R5d81f0d11c5b4027" /><Relationship Type="http://schemas.openxmlformats.org/officeDocument/2006/relationships/image" Target="/ppt/media/image.jpeg" Id="Reae62f2d308a478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45e3d2f9c35440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b3e7c892d8c4ef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d81f0d11c5b402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ae62f2d308a478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ab46f8dd1ec43e2" /><Relationship Type="http://schemas.openxmlformats.org/officeDocument/2006/relationships/slideLayout" Target="/ppt/slideLayouts/slideLayout1.xml" Id="R8aaa1bdea86d4448" /><Relationship Type="http://schemas.openxmlformats.org/officeDocument/2006/relationships/slideLayout" Target="/ppt/slideLayouts/slideLayout2.xml" Id="R6b6278ddb533476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aaa1bdea86d4448"/>
    <p:sldLayoutId xmlns:r="http://schemas.openxmlformats.org/officeDocument/2006/relationships" id="2147483650" r:id="R6b6278ddb533476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50620e3c6ea4e57" /><Relationship Type="http://schemas.openxmlformats.org/officeDocument/2006/relationships/notesSlide" Target="/ppt/notesSlides/notesSlide1.xml" Id="R4c86b89f63c846a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6ba14c619ab4f95" /><Relationship Type="http://schemas.openxmlformats.org/officeDocument/2006/relationships/notesSlide" Target="/ppt/notesSlides/notesSlide2.xml" Id="R906b87a546f14c9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62304510208473d" /><Relationship Type="http://schemas.openxmlformats.org/officeDocument/2006/relationships/notesSlide" Target="/ppt/notesSlides/notesSlide3.xml" Id="Rbd0b91f35f3441d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ddc4ec07e104180" /><Relationship Type="http://schemas.openxmlformats.org/officeDocument/2006/relationships/notesSlide" Target="/ppt/notesSlides/notesSlide4.xml" Id="Rb4f376b1a2a04f5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eabfea5df07423d" /><Relationship Type="http://schemas.openxmlformats.org/officeDocument/2006/relationships/notesSlide" Target="/ppt/notesSlides/notesSlide5.xml" Id="Ra6ed51d113ba466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75ead8d1a434b1d" /><Relationship Type="http://schemas.openxmlformats.org/officeDocument/2006/relationships/notesSlide" Target="/ppt/notesSlides/notesSlide6.xml" Id="R1c6ecfc3004e430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cd2b04ea40240a7" /><Relationship Type="http://schemas.openxmlformats.org/officeDocument/2006/relationships/notesSlide" Target="/ppt/notesSlides/notesSlide7.xml" Id="Rd25e2079912042e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51a702247ad42f4" /><Relationship Type="http://schemas.openxmlformats.org/officeDocument/2006/relationships/notesSlide" Target="/ppt/notesSlides/notesSlide8.xml" Id="R07a8fddd90ae4ca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b59c84dc926479c" /><Relationship Type="http://schemas.openxmlformats.org/officeDocument/2006/relationships/notesSlide" Target="/ppt/notesSlides/notesSlide9.xml" Id="Rac08ac2fcd424a1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878e9a6bae54c3b" /><Relationship Type="http://schemas.openxmlformats.org/officeDocument/2006/relationships/notesSlide" Target="/ppt/notesSlides/notesSlide10.xml" Id="R3526594744dd4d5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f9e972841c94e9c" /><Relationship Type="http://schemas.openxmlformats.org/officeDocument/2006/relationships/notesSlide" Target="/ppt/notesSlides/notesSlide11.xml" Id="R6c3aad2491f6447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8cd55108fd14e0b" /><Relationship Type="http://schemas.openxmlformats.org/officeDocument/2006/relationships/notesSlide" Target="/ppt/notesSlides/notesSlide12.xml" Id="R57628c8c744b43b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bbe9a35d67245a2" /><Relationship Type="http://schemas.openxmlformats.org/officeDocument/2006/relationships/notesSlide" Target="/ppt/notesSlides/notesSlide13.xml" Id="Rccb800b7990a4ab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2509f519caf46cd" /><Relationship Type="http://schemas.openxmlformats.org/officeDocument/2006/relationships/notesSlide" Target="/ppt/notesSlides/notesSlide14.xml" Id="Rfd98374acfd74a2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831c86b02914ea2" /><Relationship Type="http://schemas.openxmlformats.org/officeDocument/2006/relationships/notesSlide" Target="/ppt/notesSlides/notesSlide15.xml" Id="R9c2f7b8e362e48b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4c7573e0602460f" /><Relationship Type="http://schemas.openxmlformats.org/officeDocument/2006/relationships/notesSlide" Target="/ppt/notesSlides/notesSlide16.xml" Id="R4b05bdda730948e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f7a3483199242f2" /><Relationship Type="http://schemas.openxmlformats.org/officeDocument/2006/relationships/notesSlide" Target="/ppt/notesSlides/notesSlide17.xml" Id="R81711d539ada442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07028e19818488f" /><Relationship Type="http://schemas.openxmlformats.org/officeDocument/2006/relationships/notesSlide" Target="/ppt/notesSlides/notesSlide18.xml" Id="Rd7713c5dd14f458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ed1e0da1a9343f6" /><Relationship Type="http://schemas.openxmlformats.org/officeDocument/2006/relationships/notesSlide" Target="/ppt/notesSlides/notesSlide19.xml" Id="R2d30823af770466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0863367358a4175" /><Relationship Type="http://schemas.openxmlformats.org/officeDocument/2006/relationships/notesSlide" Target="/ppt/notesSlides/notesSlide20.xml" Id="R682df1b19e5142d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ed76988e11e4328" /><Relationship Type="http://schemas.openxmlformats.org/officeDocument/2006/relationships/notesSlide" Target="/ppt/notesSlides/notesSlide21.xml" Id="Redcea0cb837a41b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5c0610a390d4acb" /><Relationship Type="http://schemas.openxmlformats.org/officeDocument/2006/relationships/notesSlide" Target="/ppt/notesSlides/notesSlide22.xml" Id="R0b170e9c4458417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efa704d808941c9" /><Relationship Type="http://schemas.openxmlformats.org/officeDocument/2006/relationships/notesSlide" Target="/ppt/notesSlides/notesSlide23.xml" Id="Rea9b5267a7c046e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9d853cc48f443af" /><Relationship Type="http://schemas.openxmlformats.org/officeDocument/2006/relationships/notesSlide" Target="/ppt/notesSlides/notesSlide24.xml" Id="Rd2110bde4007404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4f81fff9b754ec4" /><Relationship Type="http://schemas.openxmlformats.org/officeDocument/2006/relationships/notesSlide" Target="/ppt/notesSlides/notesSlide25.xml" Id="Rb0efe7afd6cd480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f08248b715f42a2" /><Relationship Type="http://schemas.openxmlformats.org/officeDocument/2006/relationships/notesSlide" Target="/ppt/notesSlides/notesSlide26.xml" Id="R6fdedba4bc8b4f6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撒母耳記上第28章</a:t>
            </a:r>
          </a:p>
          <a:p xmlns:a="http://schemas.openxmlformats.org/drawingml/2006/main">
            <a:pPr algn="ctr">
              <a:buNone/>
            </a:pPr>
            <a:r>
              <a:rPr sz="2000">
                <a:solidFill>
                  <a:srgbClr val="FFFFFF"/>
                </a:solidFill>
                <a:latin typeface="Georgia"/>
                <a:ea typeface="Georgia"/>
                <a:cs typeface="Georgia"/>
              </a:rPr>
              <a:t>1 Samuel 28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28:1  |  1 Samuel 28:1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那時，非利士人聚集軍旅，要與以色列人打仗。亞吉對大衛說：「你當知道，你和跟隨你的人都要隨我出戰。」</a:t>
            </a:r>
          </a:p>
          <a:p xmlns:a="http://schemas.openxmlformats.org/drawingml/2006/main">
            <a:pPr algn="ctr">
              <a:buNone/>
            </a:pPr>
            <a:r>
              <a:rPr sz="1800">
                <a:solidFill>
                  <a:srgbClr val="FFFFFF"/>
                </a:solidFill>
                <a:latin typeface="Georgia"/>
                <a:ea typeface="Georgia"/>
                <a:cs typeface="Georgia"/>
              </a:rPr>
              <a:t>And it came to pass in those days, that the Philistines gathered their armies together for warfare, to fight with Israel. And Achish said unto David, Know thou assuredly, that thou shalt go out with me to battle, thou and thy men.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28:2  |  1 Samuel 28:2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大衛對亞吉說：「僕人所能做的事，王必知道。」亞吉對大衛說：「這樣，我立你永遠作我的護衛長。」</a:t>
            </a:r>
          </a:p>
          <a:p xmlns:a="http://schemas.openxmlformats.org/drawingml/2006/main">
            <a:pPr algn="ctr">
              <a:buNone/>
            </a:pPr>
            <a:r>
              <a:rPr sz="2100">
                <a:solidFill>
                  <a:srgbClr val="FFFFFF"/>
                </a:solidFill>
                <a:latin typeface="Georgia"/>
                <a:ea typeface="Georgia"/>
                <a:cs typeface="Georgia"/>
              </a:rPr>
              <a:t>And David said to Achish, Surely thou shalt know what thy servant can do. And Achish said to David, Therefore will I make thee keeper of mine head for ever.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28:3  |  1 Samuel 28:3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那時撒母耳已經死了，以色列眾人為他哀哭，葬他在拉瑪，就是在他本城裏。掃羅曾在國內不容有交鬼的和行巫術的人。</a:t>
            </a:r>
          </a:p>
          <a:p xmlns:a="http://schemas.openxmlformats.org/drawingml/2006/main">
            <a:pPr algn="ctr">
              <a:buNone/>
            </a:pPr>
            <a:r>
              <a:rPr sz="2100">
                <a:solidFill>
                  <a:srgbClr val="FFFFFF"/>
                </a:solidFill>
                <a:latin typeface="Georgia"/>
                <a:ea typeface="Georgia"/>
                <a:cs typeface="Georgia"/>
              </a:rPr>
              <a:t>Now Samuel was dead, and all Israel had lamented him, and buried him in Ramah, even in his own city. And Saul had put away those that had familiar spirits, and the wizards, out of the land.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28:4  |  1 Samuel 28:4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非利士人聚集，來到書念安營；掃羅聚集以色列眾人在基利波安營。</a:t>
            </a:r>
          </a:p>
          <a:p xmlns:a="http://schemas.openxmlformats.org/drawingml/2006/main">
            <a:pPr algn="ctr">
              <a:buNone/>
            </a:pPr>
            <a:r>
              <a:rPr sz="2100">
                <a:solidFill>
                  <a:srgbClr val="FFFFFF"/>
                </a:solidFill>
                <a:latin typeface="Georgia"/>
                <a:ea typeface="Georgia"/>
                <a:cs typeface="Georgia"/>
              </a:rPr>
              <a:t>And the Philistines gathered themselves together, and came and pitched in Shunem: and Saul gathered all Israel together, and they pitched in Gilboa.</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28:5  |  1 Samuel 28:5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掃羅看見非利士的軍旅就懼怕，心中發顫。</a:t>
            </a:r>
          </a:p>
          <a:p xmlns:a="http://schemas.openxmlformats.org/drawingml/2006/main">
            <a:pPr algn="ctr">
              <a:buNone/>
            </a:pPr>
            <a:r>
              <a:rPr sz="2400">
                <a:solidFill>
                  <a:srgbClr val="FFFFFF"/>
                </a:solidFill>
                <a:latin typeface="Georgia"/>
                <a:ea typeface="Georgia"/>
                <a:cs typeface="Georgia"/>
              </a:rPr>
              <a:t>And when Saul saw the host of the Philistines, he was afraid, and his heart greatly trembled.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28:6  |  1 Samuel 28:6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掃羅求問耶和華，耶和華卻不藉夢，或烏陵，或先知回答他。</a:t>
            </a:r>
          </a:p>
          <a:p xmlns:a="http://schemas.openxmlformats.org/drawingml/2006/main">
            <a:pPr algn="ctr">
              <a:buNone/>
            </a:pPr>
            <a:r>
              <a:rPr sz="2400">
                <a:solidFill>
                  <a:srgbClr val="FFFFFF"/>
                </a:solidFill>
                <a:latin typeface="Georgia"/>
                <a:ea typeface="Georgia"/>
                <a:cs typeface="Georgia"/>
              </a:rPr>
              <a:t>And when Saul enquired of the LORD, the LORD answered him not, neither by dreams, nor by Urim, nor by prophets.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28:7  |  1 Samuel 28:7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掃羅吩咐臣僕說：「當為我找一個交鬼的婦人，我好去問她。」臣僕說：「在隱‧多珥有一個交鬼的婦人。」</a:t>
            </a:r>
          </a:p>
          <a:p xmlns:a="http://schemas.openxmlformats.org/drawingml/2006/main">
            <a:pPr algn="ctr">
              <a:buNone/>
            </a:pPr>
            <a:r>
              <a:rPr sz="2100">
                <a:solidFill>
                  <a:srgbClr val="FFFFFF"/>
                </a:solidFill>
                <a:latin typeface="Georgia"/>
                <a:ea typeface="Georgia"/>
                <a:cs typeface="Georgia"/>
              </a:rPr>
              <a:t>Then said Saul unto his servants, Seek me a woman that hath a familiar spirit, that I may go to her, and enquire of her. And his servants said to him, Behold, there is a woman that hath a familiar spirit at Endor.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28:8  |  1 Samuel 28:8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於是掃羅改了裝，穿上別的衣服，帶着兩個人，夜裏去見那婦人。掃羅說：「求你用交鬼的法術，將我所告訴你的死人，為我招上來。」</a:t>
            </a:r>
          </a:p>
          <a:p xmlns:a="http://schemas.openxmlformats.org/drawingml/2006/main">
            <a:pPr algn="ctr">
              <a:buNone/>
            </a:pPr>
            <a:r>
              <a:rPr sz="1800">
                <a:solidFill>
                  <a:srgbClr val="FFFFFF"/>
                </a:solidFill>
                <a:latin typeface="Georgia"/>
                <a:ea typeface="Georgia"/>
                <a:cs typeface="Georgia"/>
              </a:rPr>
              <a:t>And Saul disguised himself, and put on other raiment, and he went, and two men with him, and they came to the woman by night: and he said, I pray thee, divine unto me by the familiar spirit, and bring me him up, whom I shall name unto thee.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28:9  |  1 Samuel 28:9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婦人對他說：「你知道掃羅從國中剪除交鬼的和行巫術的。你為何陷害我的性命，使我死呢？」</a:t>
            </a:r>
          </a:p>
          <a:p xmlns:a="http://schemas.openxmlformats.org/drawingml/2006/main">
            <a:pPr algn="ctr">
              <a:buNone/>
            </a:pPr>
            <a:r>
              <a:rPr sz="1800">
                <a:solidFill>
                  <a:srgbClr val="FFFFFF"/>
                </a:solidFill>
                <a:latin typeface="Georgia"/>
                <a:ea typeface="Georgia"/>
                <a:cs typeface="Georgia"/>
              </a:rPr>
              <a:t>And the woman said unto him, Behold, thou knowest what Saul hath done, how he hath cut off those that have familiar spirits, and the wizards, out of the land: wherefore then layest thou a snare for my life, to cause me to die?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28:10  |  1 Samuel 28:10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掃羅向婦人指着耶和華起誓說：「我指着永生的耶和華起誓，你必不因這事受刑。」</a:t>
            </a:r>
          </a:p>
          <a:p xmlns:a="http://schemas.openxmlformats.org/drawingml/2006/main">
            <a:pPr algn="ctr">
              <a:buNone/>
            </a:pPr>
            <a:r>
              <a:rPr sz="2400">
                <a:solidFill>
                  <a:srgbClr val="FFFFFF"/>
                </a:solidFill>
                <a:latin typeface="Georgia"/>
                <a:ea typeface="Georgia"/>
                <a:cs typeface="Georgia"/>
              </a:rPr>
              <a:t>And Saul sware to her by the LORD, saying, As the LORD liveth, there shall no punishment happen to thee for this thing.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28:11  |  1 Samuel 28:11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婦人說：「我為你招誰上來呢？」回答說：「為我招撒母耳上來。」</a:t>
            </a:r>
          </a:p>
          <a:p xmlns:a="http://schemas.openxmlformats.org/drawingml/2006/main">
            <a:pPr algn="ctr">
              <a:buNone/>
            </a:pPr>
            <a:r>
              <a:rPr sz="2400">
                <a:solidFill>
                  <a:srgbClr val="FFFFFF"/>
                </a:solidFill>
                <a:latin typeface="Georgia"/>
                <a:ea typeface="Georgia"/>
                <a:cs typeface="Georgia"/>
              </a:rPr>
              <a:t>Then said the woman, Whom shall I bring up unto thee? And he said, Bring me up Samuel.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28:12  |  1 Samuel 28:12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婦人看見撒母耳，就大聲呼叫，對掃羅說：「你是掃羅，為甚麼欺哄我呢？」</a:t>
            </a:r>
          </a:p>
          <a:p xmlns:a="http://schemas.openxmlformats.org/drawingml/2006/main">
            <a:pPr algn="ctr">
              <a:buNone/>
            </a:pPr>
            <a:r>
              <a:rPr sz="2400">
                <a:solidFill>
                  <a:srgbClr val="FFFFFF"/>
                </a:solidFill>
                <a:latin typeface="Georgia"/>
                <a:ea typeface="Georgia"/>
                <a:cs typeface="Georgia"/>
              </a:rPr>
              <a:t>And when the woman saw Samuel, she cried with a loud voice: and the woman spake to Saul, saying, Why hast thou deceived me? for thou art Saul.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28:13  |  1 Samuel 28:13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王對婦人說：「不要懼怕，你看見了甚麼呢？」婦人對掃羅說：「我看見有神從地裏上來。」</a:t>
            </a:r>
          </a:p>
          <a:p xmlns:a="http://schemas.openxmlformats.org/drawingml/2006/main">
            <a:pPr algn="ctr">
              <a:buNone/>
            </a:pPr>
            <a:r>
              <a:rPr sz="2400">
                <a:solidFill>
                  <a:srgbClr val="FFFFFF"/>
                </a:solidFill>
                <a:latin typeface="Georgia"/>
                <a:ea typeface="Georgia"/>
                <a:cs typeface="Georgia"/>
              </a:rPr>
              <a:t>And the king said unto her, Be not afraid: for what sawest thou? And the woman said unto Saul, I saw gods ascending out of the earth.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28:14  |  1 Samuel 28:14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掃羅說：「他是怎樣的形狀？」婦人說：「有一個老人上來，身穿長衣。」掃羅知道是撒母耳，就屈身，臉伏於地下拜。</a:t>
            </a:r>
          </a:p>
          <a:p xmlns:a="http://schemas.openxmlformats.org/drawingml/2006/main">
            <a:pPr algn="ctr">
              <a:buNone/>
            </a:pPr>
            <a:r>
              <a:rPr sz="2100">
                <a:solidFill>
                  <a:srgbClr val="FFFFFF"/>
                </a:solidFill>
                <a:latin typeface="Georgia"/>
                <a:ea typeface="Georgia"/>
                <a:cs typeface="Georgia"/>
              </a:rPr>
              <a:t>And he said unto her, What form is he of? And she said, An old man cometh up; and he is covered with a mantle. And Saul perceived that it was Samuel, and he stooped with his face to the ground, and bowed himself.</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28:15  |  1 Samuel 28:15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撒母耳對掃羅說：「你為甚麼攪擾我，招我上來呢？」掃羅回答說：「我甚窘急；因為非利士人攻擊我，神也離開我，不再藉先知或夢回答我。因此請你上來，好指示我應當怎樣行。」</a:t>
            </a:r>
          </a:p>
          <a:p xmlns:a="http://schemas.openxmlformats.org/drawingml/2006/main">
            <a:pPr algn="ctr">
              <a:buNone/>
            </a:pPr>
            <a:r>
              <a:rPr sz="1800">
                <a:solidFill>
                  <a:srgbClr val="FFFFFF"/>
                </a:solidFill>
                <a:latin typeface="Georgia"/>
                <a:ea typeface="Georgia"/>
                <a:cs typeface="Georgia"/>
              </a:rPr>
              <a:t>And Samuel said to Saul, Why hast thou disquieted me, to bring me up? And Saul answered, I am sore distressed; for the Philistines make war against me, and God is departed from me, and answereth me no more, neither by prophets, nor by dreams: therefore I have called thee, that thou mayest make known unto me what I shall do.</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28:16  |  1 Samuel 28:16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撒母耳說：「耶和華已經離開你，且與你為敵，你何必問我呢？</a:t>
            </a:r>
          </a:p>
          <a:p xmlns:a="http://schemas.openxmlformats.org/drawingml/2006/main">
            <a:pPr algn="ctr">
              <a:buNone/>
            </a:pPr>
            <a:r>
              <a:rPr sz="2400">
                <a:solidFill>
                  <a:srgbClr val="FFFFFF"/>
                </a:solidFill>
                <a:latin typeface="Georgia"/>
                <a:ea typeface="Georgia"/>
                <a:cs typeface="Georgia"/>
              </a:rPr>
              <a:t>Then said Samuel, Wherefore then dost thou ask of me, seeing the LORD is departed from thee, and is become thine enemy?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28:17  |  1 Samuel 28:17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耶和華照他藉我說的話，已經從你手裏奪去國權，賜與別人，就是大衛。</a:t>
            </a:r>
          </a:p>
          <a:p xmlns:a="http://schemas.openxmlformats.org/drawingml/2006/main">
            <a:pPr algn="ctr">
              <a:buNone/>
            </a:pPr>
            <a:r>
              <a:rPr sz="2100">
                <a:solidFill>
                  <a:srgbClr val="FFFFFF"/>
                </a:solidFill>
                <a:latin typeface="Georgia"/>
                <a:ea typeface="Georgia"/>
                <a:cs typeface="Georgia"/>
              </a:rPr>
              <a:t>And the LORD hath done to him, as he spake by me: for the LORD hath rent the kingdom out of thine hand, and given it to thy neighbour, even to David: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28:18  |  1 Samuel 28:18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因你沒有聽從耶和華的命令；他惱怒亞瑪力人，你沒有滅絕他們，所以今日耶和華向你這樣行，</a:t>
            </a:r>
          </a:p>
          <a:p xmlns:a="http://schemas.openxmlformats.org/drawingml/2006/main">
            <a:pPr algn="ctr">
              <a:buNone/>
            </a:pPr>
            <a:r>
              <a:rPr sz="2100">
                <a:solidFill>
                  <a:srgbClr val="FFFFFF"/>
                </a:solidFill>
                <a:latin typeface="Georgia"/>
                <a:ea typeface="Georgia"/>
                <a:cs typeface="Georgia"/>
              </a:rPr>
              <a:t>Because thou obeyedst not the voice of the LORD, nor executedst his fierce wrath upon Amalek, therefore hath the LORD done this thing unto thee this day.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28:19  |  1 Samuel 28:19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並且耶和華必將你和以色列人交在非利士人的手裏。明日你和你眾子必與我在一處了；耶和華必將以色列的軍兵交在非利士人手裏。」</a:t>
            </a:r>
          </a:p>
          <a:p xmlns:a="http://schemas.openxmlformats.org/drawingml/2006/main">
            <a:pPr algn="ctr">
              <a:buNone/>
            </a:pPr>
            <a:r>
              <a:rPr sz="2100">
                <a:solidFill>
                  <a:srgbClr val="FFFFFF"/>
                </a:solidFill>
                <a:latin typeface="Georgia"/>
                <a:ea typeface="Georgia"/>
                <a:cs typeface="Georgia"/>
              </a:rPr>
              <a:t>Moreover the LORD will also deliver Israel with thee into the hand of the Philistines: and to morrow shalt thou and thy sons be with me: the LORD also shall deliver the host of Israel into the hand of the Philistines.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28:20  |  1 Samuel 28:20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掃羅猛然仆倒，挺身在地，因撒母耳的話甚是懼怕；那一晝一夜，沒有吃甚麼，就毫無氣力。</a:t>
            </a:r>
          </a:p>
          <a:p xmlns:a="http://schemas.openxmlformats.org/drawingml/2006/main">
            <a:pPr algn="ctr">
              <a:buNone/>
            </a:pPr>
            <a:r>
              <a:rPr sz="2100">
                <a:solidFill>
                  <a:srgbClr val="FFFFFF"/>
                </a:solidFill>
                <a:latin typeface="Georgia"/>
                <a:ea typeface="Georgia"/>
                <a:cs typeface="Georgia"/>
              </a:rPr>
              <a:t>Then Saul fell straightway all along on the earth, and was sore afraid, because of the words of Samuel: and there was no strength in him; for he had eaten no bread all the day, nor all the night.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28:21  |  1 Samuel 28:21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婦人到掃羅面前，見他極其驚恐，對他說：「婢女聽從你的話，不顧惜自己的性命，遵從你所吩咐的。</a:t>
            </a:r>
          </a:p>
          <a:p xmlns:a="http://schemas.openxmlformats.org/drawingml/2006/main">
            <a:pPr algn="ctr">
              <a:buNone/>
            </a:pPr>
            <a:r>
              <a:rPr sz="1800">
                <a:solidFill>
                  <a:srgbClr val="FFFFFF"/>
                </a:solidFill>
                <a:latin typeface="Georgia"/>
                <a:ea typeface="Georgia"/>
                <a:cs typeface="Georgia"/>
              </a:rPr>
              <a:t>And the woman came unto Saul, and saw that he was sore troubled, and said unto him, Behold, thine handmaid hath obeyed thy voice, and I have put my life in my hand, and have hearkened unto thy words which thou spakest unto 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28:22  |  1 Samuel 28:22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現在求你聽婢女的話，容我在你面前擺上一點食物，你吃了，可以有氣力行路。」</a:t>
            </a:r>
          </a:p>
          <a:p xmlns:a="http://schemas.openxmlformats.org/drawingml/2006/main">
            <a:pPr algn="ctr">
              <a:buNone/>
            </a:pPr>
            <a:r>
              <a:rPr sz="2100">
                <a:solidFill>
                  <a:srgbClr val="FFFFFF"/>
                </a:solidFill>
                <a:latin typeface="Georgia"/>
                <a:ea typeface="Georgia"/>
                <a:cs typeface="Georgia"/>
              </a:rPr>
              <a:t>Now therefore, I pray thee, hearken thou also unto the voice of thine handmaid, and let me set a morsel of bread before thee; and eat, that thou mayest have strength, when thou goest on thy way.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28:23  |  1 Samuel 28:23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掃羅不肯，說：「我不吃。」但他的僕人和婦人再三勸他，他才聽了他們的話，從地上起來，坐在床上。</a:t>
            </a:r>
          </a:p>
          <a:p xmlns:a="http://schemas.openxmlformats.org/drawingml/2006/main">
            <a:pPr algn="ctr">
              <a:buNone/>
            </a:pPr>
            <a:r>
              <a:rPr sz="2100">
                <a:solidFill>
                  <a:srgbClr val="FFFFFF"/>
                </a:solidFill>
                <a:latin typeface="Georgia"/>
                <a:ea typeface="Georgia"/>
                <a:cs typeface="Georgia"/>
              </a:rPr>
              <a:t>But he refused, and said, I will not eat. But his servants, together with the woman, compelled him; and he hearkened unto their voice. So he arose from the earth, and sat upon the bed.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28:24  |  1 Samuel 28:24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婦人急忙將家裏的一隻肥牛犢宰了，又拿麵摶成無酵餅烤了，</a:t>
            </a:r>
          </a:p>
          <a:p xmlns:a="http://schemas.openxmlformats.org/drawingml/2006/main">
            <a:pPr algn="ctr">
              <a:buNone/>
            </a:pPr>
            <a:r>
              <a:rPr sz="2400">
                <a:solidFill>
                  <a:srgbClr val="FFFFFF"/>
                </a:solidFill>
                <a:latin typeface="Georgia"/>
                <a:ea typeface="Georgia"/>
                <a:cs typeface="Georgia"/>
              </a:rPr>
              <a:t>And the woman had a fat calf in the house; and she hasted, and killed it, and took flour, and kneaded it, and did bake unleavened bread thereof:</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28:25  |  1 Samuel 28:25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擺在掃羅和他僕人面前。他們吃完，當夜就起身走了。</a:t>
            </a:r>
          </a:p>
          <a:p xmlns:a="http://schemas.openxmlformats.org/drawingml/2006/main">
            <a:pPr algn="ctr">
              <a:buNone/>
            </a:pPr>
            <a:r>
              <a:rPr sz="2400">
                <a:solidFill>
                  <a:srgbClr val="FFFFFF"/>
                </a:solidFill>
                <a:latin typeface="Georgia"/>
                <a:ea typeface="Georgia"/>
                <a:cs typeface="Georgia"/>
              </a:rPr>
              <a:t>And she brought it before Saul, and before his servants; and they did eat. Then they rose up, and went away that night.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2026-08-30T04:22:58.3730000Z</dcterms:created>
  <dcterms:modified xsi:type="dcterms:W3CDTF">2026-08-30T04:22:58.3730000Z</dcterms:modified>
</coreProperties>
</file>