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88560e65f14f59" /><Relationship Type="http://schemas.openxmlformats.org/officeDocument/2006/relationships/extended-properties" Target="/docProps/app.xml" Id="R457274589e434e3d" /><Relationship Type="http://schemas.openxmlformats.org/officeDocument/2006/relationships/officeDocument" Target="/ppt/presentation.xml" Id="R3679d8a9ff0945b3" /></Relationships>
</file>

<file path=ppt/presentation.xml><?xml version="1.0" encoding="utf-8"?>
<p:presentation xmlns:p="http://schemas.openxmlformats.org/presentationml/2006/main">
  <p:sldMasterIdLst>
    <p:sldMasterId xmlns:r="http://schemas.openxmlformats.org/officeDocument/2006/relationships" id="2147483648" r:id="R7514a545204c4ff9"/>
  </p:sldMasterIdLst>
  <p:notesMasterIdLst>
    <p:notesMasterId xmlns:r="http://schemas.openxmlformats.org/officeDocument/2006/relationships" r:id="R912393a52cb54137"/>
  </p:notesMasterIdLst>
  <p:sldIdLst>
    <p:sldId xmlns:r="http://schemas.openxmlformats.org/officeDocument/2006/relationships" id="256" r:id="R728acc3210e94087"/>
    <p:sldId xmlns:r="http://schemas.openxmlformats.org/officeDocument/2006/relationships" id="257" r:id="R815322fed48a45ab"/>
    <p:sldId xmlns:r="http://schemas.openxmlformats.org/officeDocument/2006/relationships" id="258" r:id="R7c4c61893a724a7f"/>
    <p:sldId xmlns:r="http://schemas.openxmlformats.org/officeDocument/2006/relationships" id="259" r:id="R276153c29c46447a"/>
    <p:sldId xmlns:r="http://schemas.openxmlformats.org/officeDocument/2006/relationships" id="260" r:id="R7eb31c306fcd4b27"/>
    <p:sldId xmlns:r="http://schemas.openxmlformats.org/officeDocument/2006/relationships" id="261" r:id="R2fd72e550e744fb5"/>
    <p:sldId xmlns:r="http://schemas.openxmlformats.org/officeDocument/2006/relationships" id="262" r:id="R1f33bca7b59b41f4"/>
    <p:sldId xmlns:r="http://schemas.openxmlformats.org/officeDocument/2006/relationships" id="263" r:id="Rb81ae8f3a0d54517"/>
    <p:sldId xmlns:r="http://schemas.openxmlformats.org/officeDocument/2006/relationships" id="264" r:id="R91fe513e0d1f4dd1"/>
    <p:sldId xmlns:r="http://schemas.openxmlformats.org/officeDocument/2006/relationships" id="265" r:id="Rfe2ee7694563420d"/>
    <p:sldId xmlns:r="http://schemas.openxmlformats.org/officeDocument/2006/relationships" id="266" r:id="R01aa737c9aa34e8e"/>
    <p:sldId xmlns:r="http://schemas.openxmlformats.org/officeDocument/2006/relationships" id="267" r:id="Rc2b4d7322fbd4c17"/>
    <p:sldId xmlns:r="http://schemas.openxmlformats.org/officeDocument/2006/relationships" id="268" r:id="Rc24042098266431b"/>
    <p:sldId xmlns:r="http://schemas.openxmlformats.org/officeDocument/2006/relationships" id="269" r:id="Rfca878e11d0148fe"/>
    <p:sldId xmlns:r="http://schemas.openxmlformats.org/officeDocument/2006/relationships" id="270" r:id="Re832067180b2479f"/>
    <p:sldId xmlns:r="http://schemas.openxmlformats.org/officeDocument/2006/relationships" id="271" r:id="R22640fc2b32840d8"/>
    <p:sldId xmlns:r="http://schemas.openxmlformats.org/officeDocument/2006/relationships" id="272" r:id="R9775fca388cd4881"/>
    <p:sldId xmlns:r="http://schemas.openxmlformats.org/officeDocument/2006/relationships" id="273" r:id="R6fee6d332a5b4ab9"/>
    <p:sldId xmlns:r="http://schemas.openxmlformats.org/officeDocument/2006/relationships" id="274" r:id="R54faf51118594501"/>
    <p:sldId xmlns:r="http://schemas.openxmlformats.org/officeDocument/2006/relationships" id="275" r:id="Rd10f488a25a04dcf"/>
    <p:sldId xmlns:r="http://schemas.openxmlformats.org/officeDocument/2006/relationships" id="276" r:id="R4538e491c6534e5e"/>
    <p:sldId xmlns:r="http://schemas.openxmlformats.org/officeDocument/2006/relationships" id="277" r:id="Rff0881cb4d504419"/>
    <p:sldId xmlns:r="http://schemas.openxmlformats.org/officeDocument/2006/relationships" id="278" r:id="Rc702b2c817a14bf9"/>
    <p:sldId xmlns:r="http://schemas.openxmlformats.org/officeDocument/2006/relationships" id="279" r:id="Rb9481737fa2b4c8a"/>
    <p:sldId xmlns:r="http://schemas.openxmlformats.org/officeDocument/2006/relationships" id="280" r:id="Rb65179206a614a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4708f81c90f4ac6" /><Relationship Type="http://schemas.openxmlformats.org/officeDocument/2006/relationships/slideMaster" Target="/ppt/slideMasters/slideMaster1.xml" Id="R7514a545204c4ff9" /><Relationship Type="http://schemas.openxmlformats.org/officeDocument/2006/relationships/notesMaster" Target="/ppt/notesMasters/notesMaster1.xml" Id="R912393a52cb54137" /><Relationship Type="http://schemas.openxmlformats.org/officeDocument/2006/relationships/presProps" Target="/ppt/presProps.xml" Id="Rcacbb4fb47d440c2" /><Relationship Type="http://schemas.openxmlformats.org/officeDocument/2006/relationships/tableStyles" Target="/ppt/tableStyles.xml" Id="Rf6c251c7973c4662" /><Relationship Type="http://schemas.openxmlformats.org/officeDocument/2006/relationships/slide" Target="/ppt/slides/slide1.xml" Id="R728acc3210e94087" /><Relationship Type="http://schemas.openxmlformats.org/officeDocument/2006/relationships/slide" Target="/ppt/slides/slide2.xml" Id="R815322fed48a45ab" /><Relationship Type="http://schemas.openxmlformats.org/officeDocument/2006/relationships/slide" Target="/ppt/slides/slide3.xml" Id="R7c4c61893a724a7f" /><Relationship Type="http://schemas.openxmlformats.org/officeDocument/2006/relationships/slide" Target="/ppt/slides/slide4.xml" Id="R276153c29c46447a" /><Relationship Type="http://schemas.openxmlformats.org/officeDocument/2006/relationships/slide" Target="/ppt/slides/slide5.xml" Id="R7eb31c306fcd4b27" /><Relationship Type="http://schemas.openxmlformats.org/officeDocument/2006/relationships/slide" Target="/ppt/slides/slide6.xml" Id="R2fd72e550e744fb5" /><Relationship Type="http://schemas.openxmlformats.org/officeDocument/2006/relationships/slide" Target="/ppt/slides/slide7.xml" Id="R1f33bca7b59b41f4" /><Relationship Type="http://schemas.openxmlformats.org/officeDocument/2006/relationships/slide" Target="/ppt/slides/slide8.xml" Id="Rb81ae8f3a0d54517" /><Relationship Type="http://schemas.openxmlformats.org/officeDocument/2006/relationships/slide" Target="/ppt/slides/slide9.xml" Id="R91fe513e0d1f4dd1" /><Relationship Type="http://schemas.openxmlformats.org/officeDocument/2006/relationships/slide" Target="/ppt/slides/slide10.xml" Id="Rfe2ee7694563420d" /><Relationship Type="http://schemas.openxmlformats.org/officeDocument/2006/relationships/slide" Target="/ppt/slides/slide11.xml" Id="R01aa737c9aa34e8e" /><Relationship Type="http://schemas.openxmlformats.org/officeDocument/2006/relationships/slide" Target="/ppt/slides/slide12.xml" Id="Rc2b4d7322fbd4c17" /><Relationship Type="http://schemas.openxmlformats.org/officeDocument/2006/relationships/slide" Target="/ppt/slides/slide13.xml" Id="Rc24042098266431b" /><Relationship Type="http://schemas.openxmlformats.org/officeDocument/2006/relationships/slide" Target="/ppt/slides/slide14.xml" Id="Rfca878e11d0148fe" /><Relationship Type="http://schemas.openxmlformats.org/officeDocument/2006/relationships/slide" Target="/ppt/slides/slide15.xml" Id="Re832067180b2479f" /><Relationship Type="http://schemas.openxmlformats.org/officeDocument/2006/relationships/slide" Target="/ppt/slides/slide16.xml" Id="R22640fc2b32840d8" /><Relationship Type="http://schemas.openxmlformats.org/officeDocument/2006/relationships/slide" Target="/ppt/slides/slide17.xml" Id="R9775fca388cd4881" /><Relationship Type="http://schemas.openxmlformats.org/officeDocument/2006/relationships/slide" Target="/ppt/slides/slide18.xml" Id="R6fee6d332a5b4ab9" /><Relationship Type="http://schemas.openxmlformats.org/officeDocument/2006/relationships/slide" Target="/ppt/slides/slide19.xml" Id="R54faf51118594501" /><Relationship Type="http://schemas.openxmlformats.org/officeDocument/2006/relationships/slide" Target="/ppt/slides/slide20.xml" Id="Rd10f488a25a04dcf" /><Relationship Type="http://schemas.openxmlformats.org/officeDocument/2006/relationships/slide" Target="/ppt/slides/slide21.xml" Id="R4538e491c6534e5e" /><Relationship Type="http://schemas.openxmlformats.org/officeDocument/2006/relationships/slide" Target="/ppt/slides/slide22.xml" Id="Rff0881cb4d504419" /><Relationship Type="http://schemas.openxmlformats.org/officeDocument/2006/relationships/slide" Target="/ppt/slides/slide23.xml" Id="Rc702b2c817a14bf9" /><Relationship Type="http://schemas.openxmlformats.org/officeDocument/2006/relationships/slide" Target="/ppt/slides/slide24.xml" Id="Rb9481737fa2b4c8a" /><Relationship Type="http://schemas.openxmlformats.org/officeDocument/2006/relationships/slide" Target="/ppt/slides/slide25.xml" Id="Rb65179206a614a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42a720a484441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1a0afa7cdf347c3" /><Relationship Type="http://schemas.openxmlformats.org/officeDocument/2006/relationships/notesMaster" Target="/ppt/notesMasters/notesMaster1.xml" Id="R61b1f9c9e8e446ce" /></Relationships>
</file>

<file path=ppt/notesSlides/_rels/notesSlide2.xml.rels>&#65279;<?xml version="1.0" encoding="utf-8"?><Relationships xmlns="http://schemas.openxmlformats.org/package/2006/relationships"><Relationship Type="http://schemas.openxmlformats.org/officeDocument/2006/relationships/slide" Target="/ppt/slides/slide2.xml" Id="R663b3cc2984542d5" /><Relationship Type="http://schemas.openxmlformats.org/officeDocument/2006/relationships/notesMaster" Target="/ppt/notesMasters/notesMaster1.xml" Id="R1de10da507dc4ec7" /></Relationships>
</file>

<file path=ppt/notesSlides/_rels/notesSlide3.xml.rels>&#65279;<?xml version="1.0" encoding="utf-8"?><Relationships xmlns="http://schemas.openxmlformats.org/package/2006/relationships"><Relationship Type="http://schemas.openxmlformats.org/officeDocument/2006/relationships/slide" Target="/ppt/slides/slide3.xml" Id="R8f05578e5bb24fcc" /><Relationship Type="http://schemas.openxmlformats.org/officeDocument/2006/relationships/notesMaster" Target="/ppt/notesMasters/notesMaster1.xml" Id="R3449477ebeba4d05" /></Relationships>
</file>

<file path=ppt/notesSlides/_rels/notesSlide4.xml.rels>&#65279;<?xml version="1.0" encoding="utf-8"?><Relationships xmlns="http://schemas.openxmlformats.org/package/2006/relationships"><Relationship Type="http://schemas.openxmlformats.org/officeDocument/2006/relationships/slide" Target="/ppt/slides/slide4.xml" Id="Ra9fc708c67524bcf" /><Relationship Type="http://schemas.openxmlformats.org/officeDocument/2006/relationships/notesMaster" Target="/ppt/notesMasters/notesMaster1.xml" Id="R47fe508a6d9a4011" /></Relationships>
</file>

<file path=ppt/notesSlides/_rels/notesSlide5.xml.rels>&#65279;<?xml version="1.0" encoding="utf-8"?><Relationships xmlns="http://schemas.openxmlformats.org/package/2006/relationships"><Relationship Type="http://schemas.openxmlformats.org/officeDocument/2006/relationships/slide" Target="/ppt/slides/slide5.xml" Id="R3d2ee9a4d90a46ff" /><Relationship Type="http://schemas.openxmlformats.org/officeDocument/2006/relationships/notesMaster" Target="/ppt/notesMasters/notesMaster1.xml" Id="R5650edf2fe054d4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0dc596ae710446a" /><Relationship Type="http://schemas.openxmlformats.org/officeDocument/2006/relationships/notesMaster" Target="/ppt/notesMasters/notesMaster1.xml" Id="R453fe3e4332245d4" /></Relationships>
</file>

<file path=ppt/notesSlides/_rels/notesSlide7.xml.rels>&#65279;<?xml version="1.0" encoding="utf-8"?><Relationships xmlns="http://schemas.openxmlformats.org/package/2006/relationships"><Relationship Type="http://schemas.openxmlformats.org/officeDocument/2006/relationships/slide" Target="/ppt/slides/slide7.xml" Id="R56923ccc391f41ff" /><Relationship Type="http://schemas.openxmlformats.org/officeDocument/2006/relationships/notesMaster" Target="/ppt/notesMasters/notesMaster1.xml" Id="R9c44d024a4a24cd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4addd45a5e24071" /><Relationship Type="http://schemas.openxmlformats.org/officeDocument/2006/relationships/notesMaster" Target="/ppt/notesMasters/notesMaster1.xml" Id="R515ce333298f41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5373e67467ce4729" /><Relationship Type="http://schemas.openxmlformats.org/officeDocument/2006/relationships/notesMaster" Target="/ppt/notesMasters/notesMaster1.xml" Id="R732c1cc67642430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5b6879c58e4a3e" /><Relationship Type="http://schemas.openxmlformats.org/officeDocument/2006/relationships/notesMaster" Target="/ppt/notesMasters/notesMaster1.xml" Id="Rabd046197933418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30f22d910aa4f8c" /><Relationship Type="http://schemas.openxmlformats.org/officeDocument/2006/relationships/notesMaster" Target="/ppt/notesMasters/notesMaster1.xml" Id="R73b3d7608cab44b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d751f5e77c2446c" /><Relationship Type="http://schemas.openxmlformats.org/officeDocument/2006/relationships/notesMaster" Target="/ppt/notesMasters/notesMaster1.xml" Id="R2984e3fcec134c8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a360b7c864a44f9" /><Relationship Type="http://schemas.openxmlformats.org/officeDocument/2006/relationships/notesMaster" Target="/ppt/notesMasters/notesMaster1.xml" Id="Rc491085a8ac247a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2ff5d83c15441d5" /><Relationship Type="http://schemas.openxmlformats.org/officeDocument/2006/relationships/notesMaster" Target="/ppt/notesMasters/notesMaster1.xml" Id="R0f74f38374e0491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58249636c0f49a1" /><Relationship Type="http://schemas.openxmlformats.org/officeDocument/2006/relationships/notesMaster" Target="/ppt/notesMasters/notesMaster1.xml" Id="Rea3f13cb59cf4c8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48b9838da024a76" /><Relationship Type="http://schemas.openxmlformats.org/officeDocument/2006/relationships/notesMaster" Target="/ppt/notesMasters/notesMaster1.xml" Id="R399a8f6d0545471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db9ec69becf44b1" /><Relationship Type="http://schemas.openxmlformats.org/officeDocument/2006/relationships/notesMaster" Target="/ppt/notesMasters/notesMaster1.xml" Id="R013b2d2ed3da455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0e5db92c7e4e94" /><Relationship Type="http://schemas.openxmlformats.org/officeDocument/2006/relationships/notesMaster" Target="/ppt/notesMasters/notesMaster1.xml" Id="Rbe71b8873da04a9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b5bb2ca13d54e7c" /><Relationship Type="http://schemas.openxmlformats.org/officeDocument/2006/relationships/notesMaster" Target="/ppt/notesMasters/notesMaster1.xml" Id="R67b7782f894a4a6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e3598c1019f4258" /><Relationship Type="http://schemas.openxmlformats.org/officeDocument/2006/relationships/notesMaster" Target="/ppt/notesMasters/notesMaster1.xml" Id="R340ca7cace1140c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2ad1a3cc8064e22" /><Relationship Type="http://schemas.openxmlformats.org/officeDocument/2006/relationships/notesMaster" Target="/ppt/notesMasters/notesMaster1.xml" Id="R92d55b1a4cb7448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115097d94624418" /><Relationship Type="http://schemas.openxmlformats.org/officeDocument/2006/relationships/notesMaster" Target="/ppt/notesMasters/notesMaster1.xml" Id="Ra2f28cbb8f7f45f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cec590698604a37" /><Relationship Type="http://schemas.openxmlformats.org/officeDocument/2006/relationships/notesMaster" Target="/ppt/notesMasters/notesMaster1.xml" Id="Rcaaf93ecd01c4f0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86be0526a544fa6" /><Relationship Type="http://schemas.openxmlformats.org/officeDocument/2006/relationships/notesMaster" Target="/ppt/notesMasters/notesMaster1.xml" Id="Raba539bdc1b7466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8937ea1445d4314" /><Relationship Type="http://schemas.openxmlformats.org/officeDocument/2006/relationships/notesMaster" Target="/ppt/notesMasters/notesMaster1.xml" Id="R865af44a40ea45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0a882b358fd40f3" /><Relationship Type="http://schemas.openxmlformats.org/officeDocument/2006/relationships/image" Target="/ppt/media/image.png" Id="R72741a29a5a34ed5" /><Relationship Type="http://schemas.openxmlformats.org/officeDocument/2006/relationships/image" Target="/ppt/media/image2.png" Id="R18766c0456b446f7" /><Relationship Type="http://schemas.openxmlformats.org/officeDocument/2006/relationships/image" Target="/ppt/media/image.jpeg" Id="R2c4d02bef360482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97ad21f9f034f3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2741a29a5a34ed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8766c0456b446f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c4d02bef360482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fa5045509e4ec3" /><Relationship Type="http://schemas.openxmlformats.org/officeDocument/2006/relationships/slideLayout" Target="/ppt/slideLayouts/slideLayout1.xml" Id="Ra2a9a366a21c4100" /><Relationship Type="http://schemas.openxmlformats.org/officeDocument/2006/relationships/slideLayout" Target="/ppt/slideLayouts/slideLayout2.xml" Id="Rf4a25667cea840b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a9a366a21c4100"/>
    <p:sldLayoutId xmlns:r="http://schemas.openxmlformats.org/officeDocument/2006/relationships" id="2147483650" r:id="Rf4a25667cea840b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2a01e2132df4b37" /><Relationship Type="http://schemas.openxmlformats.org/officeDocument/2006/relationships/notesSlide" Target="/ppt/notesSlides/notesSlide1.xml" Id="R3fe5051d1d4a456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0bde5f752ce411d" /><Relationship Type="http://schemas.openxmlformats.org/officeDocument/2006/relationships/notesSlide" Target="/ppt/notesSlides/notesSlide2.xml" Id="R855887be7bca42b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0d75b4604b44103" /><Relationship Type="http://schemas.openxmlformats.org/officeDocument/2006/relationships/notesSlide" Target="/ppt/notesSlides/notesSlide3.xml" Id="Refb5f3b7b6634c2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d4704b605f74262" /><Relationship Type="http://schemas.openxmlformats.org/officeDocument/2006/relationships/notesSlide" Target="/ppt/notesSlides/notesSlide4.xml" Id="R8f06fbaaea5d42e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b1f433d74044fa9" /><Relationship Type="http://schemas.openxmlformats.org/officeDocument/2006/relationships/notesSlide" Target="/ppt/notesSlides/notesSlide5.xml" Id="R8990b5654f2f4a0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d6166cf5cfe4f79" /><Relationship Type="http://schemas.openxmlformats.org/officeDocument/2006/relationships/notesSlide" Target="/ppt/notesSlides/notesSlide6.xml" Id="R3835d3b5166d41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4ad83813e2c4191" /><Relationship Type="http://schemas.openxmlformats.org/officeDocument/2006/relationships/notesSlide" Target="/ppt/notesSlides/notesSlide7.xml" Id="R5da01616d39143f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db2dfae27e64907" /><Relationship Type="http://schemas.openxmlformats.org/officeDocument/2006/relationships/notesSlide" Target="/ppt/notesSlides/notesSlide8.xml" Id="R7605cc0ab81848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d3393c2679ec474b" /><Relationship Type="http://schemas.openxmlformats.org/officeDocument/2006/relationships/notesSlide" Target="/ppt/notesSlides/notesSlide9.xml" Id="R5dfe52c9baea416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09b9d1d48914998" /><Relationship Type="http://schemas.openxmlformats.org/officeDocument/2006/relationships/notesSlide" Target="/ppt/notesSlides/notesSlide10.xml" Id="R6433058f64ce4f2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ec6ec5e427d4a9c" /><Relationship Type="http://schemas.openxmlformats.org/officeDocument/2006/relationships/notesSlide" Target="/ppt/notesSlides/notesSlide11.xml" Id="R72aaeea9c26e4f7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ef318d524224d2e" /><Relationship Type="http://schemas.openxmlformats.org/officeDocument/2006/relationships/notesSlide" Target="/ppt/notesSlides/notesSlide12.xml" Id="Rebcca90e044640b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581e7510844497b" /><Relationship Type="http://schemas.openxmlformats.org/officeDocument/2006/relationships/notesSlide" Target="/ppt/notesSlides/notesSlide13.xml" Id="R1e4e8dd41f47464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07bfbeb35a54399" /><Relationship Type="http://schemas.openxmlformats.org/officeDocument/2006/relationships/notesSlide" Target="/ppt/notesSlides/notesSlide14.xml" Id="Rc84d32c3ac374d3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22cde46b5c44f28" /><Relationship Type="http://schemas.openxmlformats.org/officeDocument/2006/relationships/notesSlide" Target="/ppt/notesSlides/notesSlide15.xml" Id="R8390012c467d4a3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1995f631fb14c83" /><Relationship Type="http://schemas.openxmlformats.org/officeDocument/2006/relationships/notesSlide" Target="/ppt/notesSlides/notesSlide16.xml" Id="Rdd1a55f3b9eb4d3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07e2506a2a24298" /><Relationship Type="http://schemas.openxmlformats.org/officeDocument/2006/relationships/notesSlide" Target="/ppt/notesSlides/notesSlide17.xml" Id="R9c27545b582c464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0f44d9d16af419c" /><Relationship Type="http://schemas.openxmlformats.org/officeDocument/2006/relationships/notesSlide" Target="/ppt/notesSlides/notesSlide18.xml" Id="R527c8dc882bc410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c13def284fe4057" /><Relationship Type="http://schemas.openxmlformats.org/officeDocument/2006/relationships/notesSlide" Target="/ppt/notesSlides/notesSlide19.xml" Id="R5ea17f9d4efc400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e54fb54e7474a7a" /><Relationship Type="http://schemas.openxmlformats.org/officeDocument/2006/relationships/notesSlide" Target="/ppt/notesSlides/notesSlide20.xml" Id="R0fed19bd0fc647c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1ba5111e18c4ee7" /><Relationship Type="http://schemas.openxmlformats.org/officeDocument/2006/relationships/notesSlide" Target="/ppt/notesSlides/notesSlide21.xml" Id="R0845cbbfbc914b5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7a7fa2a10f74040" /><Relationship Type="http://schemas.openxmlformats.org/officeDocument/2006/relationships/notesSlide" Target="/ppt/notesSlides/notesSlide22.xml" Id="R3d0a684e8cb34f6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5688ab9b2934fd5" /><Relationship Type="http://schemas.openxmlformats.org/officeDocument/2006/relationships/notesSlide" Target="/ppt/notesSlides/notesSlide23.xml" Id="R6ec28d45bf574ba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304ffac09724a26" /><Relationship Type="http://schemas.openxmlformats.org/officeDocument/2006/relationships/notesSlide" Target="/ppt/notesSlides/notesSlide24.xml" Id="Rc687b857703243a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288f342feee409c" /><Relationship Type="http://schemas.openxmlformats.org/officeDocument/2006/relationships/notesSlide" Target="/ppt/notesSlides/notesSlide25.xml" Id="Rdd2e1070cc1f4a0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利未記第21章</a:t>
            </a:r>
          </a:p>
          <a:p xmlns:a="http://schemas.openxmlformats.org/drawingml/2006/main">
            <a:pPr algn="ctr">
              <a:buNone/>
            </a:pPr>
            <a:r>
              <a:rPr sz="2000">
                <a:solidFill>
                  <a:srgbClr val="FFFFFF"/>
                </a:solidFill>
                <a:latin typeface="Georgia"/>
                <a:ea typeface="Georgia"/>
                <a:cs typeface="Georgia"/>
              </a:rPr>
              <a:t>Leviticus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  |  Leviticus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耶和華對摩西說：「你告訴亞倫子孫作祭司的說：祭司不可為民中的死人沾染自己，</a:t>
            </a:r>
          </a:p>
          <a:p xmlns:a="http://schemas.openxmlformats.org/drawingml/2006/main">
            <a:pPr algn="ctr">
              <a:buNone/>
            </a:pPr>
            <a:r>
              <a:rPr sz="2100">
                <a:solidFill>
                  <a:srgbClr val="FFFFFF"/>
                </a:solidFill>
                <a:latin typeface="Georgia"/>
                <a:ea typeface="Georgia"/>
                <a:cs typeface="Georgia"/>
              </a:rPr>
              <a:t>And the LORD said unto Moses, Speak unto the priests the sons of Aaron, and say unto them, There shall none be defiled for the dead among his people: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21:2  |  Leviticus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除非為他骨肉之親的父母、兒女、弟兄，</a:t>
            </a:r>
          </a:p>
          <a:p xmlns:a="http://schemas.openxmlformats.org/drawingml/2006/main">
            <a:pPr algn="ctr">
              <a:buNone/>
            </a:pPr>
            <a:r>
              <a:rPr sz="2400">
                <a:solidFill>
                  <a:srgbClr val="FFFFFF"/>
                </a:solidFill>
                <a:latin typeface="Georgia"/>
                <a:ea typeface="Georgia"/>
                <a:cs typeface="Georgia"/>
              </a:rPr>
              <a:t>But for his kin, that is near unto him, that is, for his mother, and for his father, and for his son, and for his daughter, and for his brother,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21:3  |  Leviticus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和未曾出嫁、作處女的姊妹，才可以沾染自己。</a:t>
            </a:r>
          </a:p>
          <a:p xmlns:a="http://schemas.openxmlformats.org/drawingml/2006/main">
            <a:pPr algn="ctr">
              <a:buNone/>
            </a:pPr>
            <a:r>
              <a:rPr sz="2400">
                <a:solidFill>
                  <a:srgbClr val="FFFFFF"/>
                </a:solidFill>
                <a:latin typeface="Georgia"/>
                <a:ea typeface="Georgia"/>
                <a:cs typeface="Georgia"/>
              </a:rPr>
              <a:t>And for his sister a virgin, that is nigh unto him, which hath had no husband; for her may he be defiled.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21:4  |  Leviticus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祭司既在民中為首，就不可從俗沾染自己。</a:t>
            </a:r>
          </a:p>
          <a:p xmlns:a="http://schemas.openxmlformats.org/drawingml/2006/main">
            <a:pPr algn="ctr">
              <a:buNone/>
            </a:pPr>
            <a:r>
              <a:rPr sz="2400">
                <a:solidFill>
                  <a:srgbClr val="FFFFFF"/>
                </a:solidFill>
                <a:latin typeface="Georgia"/>
                <a:ea typeface="Georgia"/>
                <a:cs typeface="Georgia"/>
              </a:rPr>
              <a:t>But he shall not defile himself, being a chief man among his people, to profane himself.</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21:5  |  Leviticus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不可使頭光禿；不可剃除鬍鬚的周圍，也不可用刀劃身。</a:t>
            </a:r>
          </a:p>
          <a:p xmlns:a="http://schemas.openxmlformats.org/drawingml/2006/main">
            <a:pPr algn="ctr">
              <a:buNone/>
            </a:pPr>
            <a:r>
              <a:rPr sz="2400">
                <a:solidFill>
                  <a:srgbClr val="FFFFFF"/>
                </a:solidFill>
                <a:latin typeface="Georgia"/>
                <a:ea typeface="Georgia"/>
                <a:cs typeface="Georgia"/>
              </a:rPr>
              <a:t>They shall not make baldness upon their head, neither shall they shave off the corner of their beard, nor make any cuttings in their flesh.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21:6  |  Leviticus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要歸神為聖，不可褻瀆神的名；因為耶和華的火祭，就是神的食物，是他們獻的，所以他們要成為聖。</a:t>
            </a:r>
          </a:p>
          <a:p xmlns:a="http://schemas.openxmlformats.org/drawingml/2006/main">
            <a:pPr algn="ctr">
              <a:buNone/>
            </a:pPr>
            <a:r>
              <a:rPr sz="2100">
                <a:solidFill>
                  <a:srgbClr val="FFFFFF"/>
                </a:solidFill>
                <a:latin typeface="Georgia"/>
                <a:ea typeface="Georgia"/>
                <a:cs typeface="Georgia"/>
              </a:rPr>
              <a:t>They shall be holy unto their God, and not profane the name of their God: for the offerings of the LORD made by fire, and the bread of their God, they do offer: therefore they shall be holy.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21:7  |  Leviticus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不可娶妓女或被污的女人為妻，也不可娶被休的婦人為妻，因為祭司是歸神為聖。</a:t>
            </a:r>
          </a:p>
          <a:p xmlns:a="http://schemas.openxmlformats.org/drawingml/2006/main">
            <a:pPr algn="ctr">
              <a:buNone/>
            </a:pPr>
            <a:r>
              <a:rPr sz="2400">
                <a:solidFill>
                  <a:srgbClr val="FFFFFF"/>
                </a:solidFill>
                <a:latin typeface="Georgia"/>
                <a:ea typeface="Georgia"/>
                <a:cs typeface="Georgia"/>
              </a:rPr>
              <a:t>They shall not take a wife that is a whore, or profane; neither shall they take a woman put away from her husband: for he is holy unto his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21:8  |  Leviticus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所以你要使他成聖，因為他奉獻你神的食物；你要以他為聖，因為我－使你們成聖的耶和華－是聖的。</a:t>
            </a:r>
          </a:p>
          <a:p xmlns:a="http://schemas.openxmlformats.org/drawingml/2006/main">
            <a:pPr algn="ctr">
              <a:buNone/>
            </a:pPr>
            <a:r>
              <a:rPr sz="2400">
                <a:solidFill>
                  <a:srgbClr val="FFFFFF"/>
                </a:solidFill>
                <a:latin typeface="Georgia"/>
                <a:ea typeface="Georgia"/>
                <a:cs typeface="Georgia"/>
              </a:rPr>
              <a:t>Thou shalt sanctify him therefore; for he offereth the bread of thy God: he shall be holy unto thee: for I the LORD, which sanctify you, am holy.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21:9  |  Leviticus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祭司的女兒若行淫辱沒自己，就辱沒了父親，必用火將她焚燒。</a:t>
            </a:r>
          </a:p>
          <a:p xmlns:a="http://schemas.openxmlformats.org/drawingml/2006/main">
            <a:pPr algn="ctr">
              <a:buNone/>
            </a:pPr>
            <a:r>
              <a:rPr sz="2400">
                <a:solidFill>
                  <a:srgbClr val="FFFFFF"/>
                </a:solidFill>
                <a:latin typeface="Georgia"/>
                <a:ea typeface="Georgia"/>
                <a:cs typeface="Georgia"/>
              </a:rPr>
              <a:t>And the daughter of any priest, if she profane herself by playing the whore, she profaneth her father: she shall be burnt with fire.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21:10  |  Leviticus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「在弟兄中作大祭司、頭上倒了膏油、又承接聖職、穿了[聖]衣的，不可蓬頭散髮，也不可撕裂衣服。</a:t>
            </a:r>
          </a:p>
          <a:p xmlns:a="http://schemas.openxmlformats.org/drawingml/2006/main">
            <a:pPr algn="ctr">
              <a:buNone/>
            </a:pPr>
            <a:r>
              <a:rPr sz="2100">
                <a:solidFill>
                  <a:srgbClr val="FFFFFF"/>
                </a:solidFill>
                <a:latin typeface="Georgia"/>
                <a:ea typeface="Georgia"/>
                <a:cs typeface="Georgia"/>
              </a:rPr>
              <a:t>And he that is the high priest among his brethren, upon whose head the anointing oil was poured, and that is consecrated to put on the garments, shall not uncover his head, nor rend his clothes;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21:11  |  Leviticus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不可挨近死屍，也不可為父母沾染自己。</a:t>
            </a:r>
          </a:p>
          <a:p xmlns:a="http://schemas.openxmlformats.org/drawingml/2006/main">
            <a:pPr algn="ctr">
              <a:buNone/>
            </a:pPr>
            <a:r>
              <a:rPr sz="2400">
                <a:solidFill>
                  <a:srgbClr val="FFFFFF"/>
                </a:solidFill>
                <a:latin typeface="Georgia"/>
                <a:ea typeface="Georgia"/>
                <a:cs typeface="Georgia"/>
              </a:rPr>
              <a:t>Neither shall he go in to any dead body, nor defile himself for his father, or for his mother;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21:12  |  Leviticus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不可出聖所，也不可褻瀆神的聖所，因為神膏油的冠冕在他頭上。我是耶和華。</a:t>
            </a:r>
          </a:p>
          <a:p xmlns:a="http://schemas.openxmlformats.org/drawingml/2006/main">
            <a:pPr algn="ctr">
              <a:buNone/>
            </a:pPr>
            <a:r>
              <a:rPr sz="2100">
                <a:solidFill>
                  <a:srgbClr val="FFFFFF"/>
                </a:solidFill>
                <a:latin typeface="Georgia"/>
                <a:ea typeface="Georgia"/>
                <a:cs typeface="Georgia"/>
              </a:rPr>
              <a:t>Neither shall he go out of the sanctuary, nor profane the sanctuary of his God; for the crown of the anointing oil of his God is upon him: I am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21:13  |  Leviticus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他要娶處女為妻。</a:t>
            </a:r>
          </a:p>
          <a:p xmlns:a="http://schemas.openxmlformats.org/drawingml/2006/main">
            <a:pPr algn="ctr">
              <a:buNone/>
            </a:pPr>
            <a:r>
              <a:rPr sz="2800">
                <a:solidFill>
                  <a:srgbClr val="FFFFFF"/>
                </a:solidFill>
                <a:latin typeface="Georgia"/>
                <a:ea typeface="Georgia"/>
                <a:cs typeface="Georgia"/>
              </a:rPr>
              <a:t>And he shall take a wife in her virginity.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21:14  |  Leviticus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寡婦或是被休的婦人，或是被污為妓的女人，都不可娶；只可娶本民中的處女為妻。</a:t>
            </a:r>
          </a:p>
          <a:p xmlns:a="http://schemas.openxmlformats.org/drawingml/2006/main">
            <a:pPr algn="ctr">
              <a:buNone/>
            </a:pPr>
            <a:r>
              <a:rPr sz="2400">
                <a:solidFill>
                  <a:srgbClr val="FFFFFF"/>
                </a:solidFill>
                <a:latin typeface="Georgia"/>
                <a:ea typeface="Georgia"/>
                <a:cs typeface="Georgia"/>
              </a:rPr>
              <a:t>A widow, or a divorced woman, or profane, or an harlot, these shall he not take: but he shall take a virgin of his own people to wife.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21:15  |  Leviticus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不可在民中辱沒他的兒女，因為我是叫他成聖的耶和華。」</a:t>
            </a:r>
          </a:p>
          <a:p xmlns:a="http://schemas.openxmlformats.org/drawingml/2006/main">
            <a:pPr algn="ctr">
              <a:buNone/>
            </a:pPr>
            <a:r>
              <a:rPr sz="2400">
                <a:solidFill>
                  <a:srgbClr val="FFFFFF"/>
                </a:solidFill>
                <a:latin typeface="Georgia"/>
                <a:ea typeface="Georgia"/>
                <a:cs typeface="Georgia"/>
              </a:rPr>
              <a:t>Neither shall he profane his seed among his people: for I the LORD do sanctify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21:16  |  Leviticus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21:17  |  Leviticus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「你告訴亞倫說：你世世代代的後裔，凡有殘疾的，都不可近前來獻他神的食物。</a:t>
            </a:r>
          </a:p>
          <a:p xmlns:a="http://schemas.openxmlformats.org/drawingml/2006/main">
            <a:pPr algn="ctr">
              <a:buNone/>
            </a:pPr>
            <a:r>
              <a:rPr sz="2100">
                <a:solidFill>
                  <a:srgbClr val="FFFFFF"/>
                </a:solidFill>
                <a:latin typeface="Georgia"/>
                <a:ea typeface="Georgia"/>
                <a:cs typeface="Georgia"/>
              </a:rPr>
              <a:t>Speak unto Aaron, saying, Whosoever he be of thy seed in their generations that hath any blemish, let him not approach to offer the bread of his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21:18  |  Leviticus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因為凡有殘疾的，無論是瞎眼的、瘸腿的、塌鼻子的、肢體有餘的、</a:t>
            </a:r>
          </a:p>
          <a:p xmlns:a="http://schemas.openxmlformats.org/drawingml/2006/main">
            <a:pPr algn="ctr">
              <a:buNone/>
            </a:pPr>
            <a:r>
              <a:rPr sz="2100">
                <a:solidFill>
                  <a:srgbClr val="FFFFFF"/>
                </a:solidFill>
                <a:latin typeface="Georgia"/>
                <a:ea typeface="Georgia"/>
                <a:cs typeface="Georgia"/>
              </a:rPr>
              <a:t>For whatsoever man he be that hath a blemish, he shall not approach: a blind man, or a lame, or he that hath a flat nose, or any thing superfluous,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21:19  |  Leviticus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折腳折手的、</a:t>
            </a:r>
          </a:p>
          <a:p xmlns:a="http://schemas.openxmlformats.org/drawingml/2006/main">
            <a:pPr algn="ctr">
              <a:buNone/>
            </a:pPr>
            <a:r>
              <a:rPr sz="2800">
                <a:solidFill>
                  <a:srgbClr val="FFFFFF"/>
                </a:solidFill>
                <a:latin typeface="Georgia"/>
                <a:ea typeface="Georgia"/>
                <a:cs typeface="Georgia"/>
              </a:rPr>
              <a:t>Or a man that is brokenfooted, or brokenhanded,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21:20  |  Leviticus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駝背的、矮矬的、眼睛有毛病的、長癬的、長疥的，或是損壞腎子的，都不可近前來。</a:t>
            </a:r>
          </a:p>
          <a:p xmlns:a="http://schemas.openxmlformats.org/drawingml/2006/main">
            <a:pPr algn="ctr">
              <a:buNone/>
            </a:pPr>
            <a:r>
              <a:rPr sz="2400">
                <a:solidFill>
                  <a:srgbClr val="FFFFFF"/>
                </a:solidFill>
                <a:latin typeface="Georgia"/>
                <a:ea typeface="Georgia"/>
                <a:cs typeface="Georgia"/>
              </a:rPr>
              <a:t>Or crookbackt, or a dwarf, or that hath a blemish in his eye, or be scurvy, or scabbed, or hath his stones broken;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21:21  |  Leviticus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祭司亞倫的後裔，凡有殘疾的，都不可近前來，將火祭獻給耶和華。他有殘疾，不可近前來獻神的食物。</a:t>
            </a:r>
          </a:p>
          <a:p xmlns:a="http://schemas.openxmlformats.org/drawingml/2006/main">
            <a:pPr algn="ctr">
              <a:buNone/>
            </a:pPr>
            <a:r>
              <a:rPr sz="2100">
                <a:solidFill>
                  <a:srgbClr val="FFFFFF"/>
                </a:solidFill>
                <a:latin typeface="Georgia"/>
                <a:ea typeface="Georgia"/>
                <a:cs typeface="Georgia"/>
              </a:rPr>
              <a:t>No man that hath a blemish of the seed of Aaron the priest shall come nigh to offer the offerings of the LORD made by fire: he hath a blemish; he shall not come nigh to offer the bread of his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21:22  |  Leviticus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神的食物，無論是聖的，至聖的，他都可以吃。</a:t>
            </a:r>
          </a:p>
          <a:p xmlns:a="http://schemas.openxmlformats.org/drawingml/2006/main">
            <a:pPr algn="ctr">
              <a:buNone/>
            </a:pPr>
            <a:r>
              <a:rPr sz="2800">
                <a:solidFill>
                  <a:srgbClr val="FFFFFF"/>
                </a:solidFill>
                <a:latin typeface="Georgia"/>
                <a:ea typeface="Georgia"/>
                <a:cs typeface="Georgia"/>
              </a:rPr>
              <a:t>He shall eat the bread of his God, both of the most holy, and of the holy.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21:23  |  Leviticus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但不可進到幔子前，也不可就近壇前；因為他有殘疾，免得褻瀆我的聖所。我是叫他成聖的耶和華。」</a:t>
            </a:r>
          </a:p>
          <a:p xmlns:a="http://schemas.openxmlformats.org/drawingml/2006/main">
            <a:pPr algn="ctr">
              <a:buNone/>
            </a:pPr>
            <a:r>
              <a:rPr sz="2100">
                <a:solidFill>
                  <a:srgbClr val="FFFFFF"/>
                </a:solidFill>
                <a:latin typeface="Georgia"/>
                <a:ea typeface="Georgia"/>
                <a:cs typeface="Georgia"/>
              </a:rPr>
              <a:t>Only he shall not go in unto the vail, nor come nigh unto the altar, because he hath a blemish; that he profane not my sanctuaries: for I the LORD do sanctify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21:24  |  Leviticus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於是，摩西曉諭亞倫和亞倫的子孫，並以色列眾人。</a:t>
            </a:r>
          </a:p>
          <a:p xmlns:a="http://schemas.openxmlformats.org/drawingml/2006/main">
            <a:pPr algn="ctr">
              <a:buNone/>
            </a:pPr>
            <a:r>
              <a:rPr sz="2400">
                <a:solidFill>
                  <a:srgbClr val="FFFFFF"/>
                </a:solidFill>
                <a:latin typeface="Georgia"/>
                <a:ea typeface="Georgia"/>
                <a:cs typeface="Georgia"/>
              </a:rPr>
              <a:t>And Moses told it unto Aaron, and to his sons, and unto all the children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2026-08-30T03:50:24.9650000Z</dcterms:created>
  <dcterms:modified xsi:type="dcterms:W3CDTF">2026-08-30T03:50:24.9650000Z</dcterms:modified>
</coreProperties>
</file>