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a2bd0cb6ed423a" /><Relationship Type="http://schemas.openxmlformats.org/officeDocument/2006/relationships/extended-properties" Target="/docProps/app.xml" Id="R5e8a202532c6481d" /><Relationship Type="http://schemas.openxmlformats.org/officeDocument/2006/relationships/officeDocument" Target="/ppt/presentation.xml" Id="R737538ae45d649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a8eecdd5fc4bab"/>
  </p:sldMasterIdLst>
  <p:notesMasterIdLst>
    <p:notesMasterId xmlns:r="http://schemas.openxmlformats.org/officeDocument/2006/relationships" r:id="R394a5267c85a4dd7"/>
  </p:notesMasterIdLst>
  <p:sldIdLst>
    <p:sldId xmlns:r="http://schemas.openxmlformats.org/officeDocument/2006/relationships" id="256" r:id="Rb24f93b2d3914e9d"/>
    <p:sldId xmlns:r="http://schemas.openxmlformats.org/officeDocument/2006/relationships" id="257" r:id="R6f6377d4faff4fdb"/>
    <p:sldId xmlns:r="http://schemas.openxmlformats.org/officeDocument/2006/relationships" id="258" r:id="R708a25c2420a4ad1"/>
    <p:sldId xmlns:r="http://schemas.openxmlformats.org/officeDocument/2006/relationships" id="259" r:id="Ra3fa11f49f634d73"/>
    <p:sldId xmlns:r="http://schemas.openxmlformats.org/officeDocument/2006/relationships" id="260" r:id="R7f20571215d0449b"/>
    <p:sldId xmlns:r="http://schemas.openxmlformats.org/officeDocument/2006/relationships" id="261" r:id="Re055be3d1556439a"/>
    <p:sldId xmlns:r="http://schemas.openxmlformats.org/officeDocument/2006/relationships" id="262" r:id="R519d8768e4434ad9"/>
    <p:sldId xmlns:r="http://schemas.openxmlformats.org/officeDocument/2006/relationships" id="263" r:id="R220c59f545da4e8b"/>
    <p:sldId xmlns:r="http://schemas.openxmlformats.org/officeDocument/2006/relationships" id="264" r:id="Rc2b0f5bf16034049"/>
    <p:sldId xmlns:r="http://schemas.openxmlformats.org/officeDocument/2006/relationships" id="265" r:id="Re349676dce0247f3"/>
    <p:sldId xmlns:r="http://schemas.openxmlformats.org/officeDocument/2006/relationships" id="266" r:id="R27791933ada64a75"/>
    <p:sldId xmlns:r="http://schemas.openxmlformats.org/officeDocument/2006/relationships" id="267" r:id="R99e70973feeb48d0"/>
    <p:sldId xmlns:r="http://schemas.openxmlformats.org/officeDocument/2006/relationships" id="268" r:id="R552d4bcdcabc45b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d05674198e456a" /><Relationship Type="http://schemas.openxmlformats.org/officeDocument/2006/relationships/slideMaster" Target="/ppt/slideMasters/slideMaster1.xml" Id="R33a8eecdd5fc4bab" /><Relationship Type="http://schemas.openxmlformats.org/officeDocument/2006/relationships/notesMaster" Target="/ppt/notesMasters/notesMaster1.xml" Id="R394a5267c85a4dd7" /><Relationship Type="http://schemas.openxmlformats.org/officeDocument/2006/relationships/presProps" Target="/ppt/presProps.xml" Id="Red75725f303f412a" /><Relationship Type="http://schemas.openxmlformats.org/officeDocument/2006/relationships/tableStyles" Target="/ppt/tableStyles.xml" Id="Rf263cf5d4513470f" /><Relationship Type="http://schemas.openxmlformats.org/officeDocument/2006/relationships/slide" Target="/ppt/slides/slide1.xml" Id="Rb24f93b2d3914e9d" /><Relationship Type="http://schemas.openxmlformats.org/officeDocument/2006/relationships/slide" Target="/ppt/slides/slide2.xml" Id="R6f6377d4faff4fdb" /><Relationship Type="http://schemas.openxmlformats.org/officeDocument/2006/relationships/slide" Target="/ppt/slides/slide3.xml" Id="R708a25c2420a4ad1" /><Relationship Type="http://schemas.openxmlformats.org/officeDocument/2006/relationships/slide" Target="/ppt/slides/slide4.xml" Id="Ra3fa11f49f634d73" /><Relationship Type="http://schemas.openxmlformats.org/officeDocument/2006/relationships/slide" Target="/ppt/slides/slide5.xml" Id="R7f20571215d0449b" /><Relationship Type="http://schemas.openxmlformats.org/officeDocument/2006/relationships/slide" Target="/ppt/slides/slide6.xml" Id="Re055be3d1556439a" /><Relationship Type="http://schemas.openxmlformats.org/officeDocument/2006/relationships/slide" Target="/ppt/slides/slide7.xml" Id="R519d8768e4434ad9" /><Relationship Type="http://schemas.openxmlformats.org/officeDocument/2006/relationships/slide" Target="/ppt/slides/slide8.xml" Id="R220c59f545da4e8b" /><Relationship Type="http://schemas.openxmlformats.org/officeDocument/2006/relationships/slide" Target="/ppt/slides/slide9.xml" Id="Rc2b0f5bf16034049" /><Relationship Type="http://schemas.openxmlformats.org/officeDocument/2006/relationships/slide" Target="/ppt/slides/slide10.xml" Id="Re349676dce0247f3" /><Relationship Type="http://schemas.openxmlformats.org/officeDocument/2006/relationships/slide" Target="/ppt/slides/slide11.xml" Id="R27791933ada64a75" /><Relationship Type="http://schemas.openxmlformats.org/officeDocument/2006/relationships/slide" Target="/ppt/slides/slide12.xml" Id="R99e70973feeb48d0" /><Relationship Type="http://schemas.openxmlformats.org/officeDocument/2006/relationships/slide" Target="/ppt/slides/slide13.xml" Id="R552d4bcdcabc45b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71820148e94b4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1d70ad996442f7" /><Relationship Type="http://schemas.openxmlformats.org/officeDocument/2006/relationships/notesMaster" Target="/ppt/notesMasters/notesMaster1.xml" Id="R1b4c63b7589b49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2d5e93690f54b8c" /><Relationship Type="http://schemas.openxmlformats.org/officeDocument/2006/relationships/notesMaster" Target="/ppt/notesMasters/notesMaster1.xml" Id="R88626a671a9e47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6cb598574e4775" /><Relationship Type="http://schemas.openxmlformats.org/officeDocument/2006/relationships/notesMaster" Target="/ppt/notesMasters/notesMaster1.xml" Id="R02922096549c4e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e6e69534bff405c" /><Relationship Type="http://schemas.openxmlformats.org/officeDocument/2006/relationships/notesMaster" Target="/ppt/notesMasters/notesMaster1.xml" Id="R0fcb071b7fd3443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ed553795df47b0" /><Relationship Type="http://schemas.openxmlformats.org/officeDocument/2006/relationships/notesMaster" Target="/ppt/notesMasters/notesMaster1.xml" Id="R2490e6e2bdf747d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4c386ebb059466e" /><Relationship Type="http://schemas.openxmlformats.org/officeDocument/2006/relationships/notesMaster" Target="/ppt/notesMasters/notesMaster1.xml" Id="Re291d99cac334f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02c7309d43493a" /><Relationship Type="http://schemas.openxmlformats.org/officeDocument/2006/relationships/notesMaster" Target="/ppt/notesMasters/notesMaster1.xml" Id="R803395cf9172421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4d9f148d504939" /><Relationship Type="http://schemas.openxmlformats.org/officeDocument/2006/relationships/notesMaster" Target="/ppt/notesMasters/notesMaster1.xml" Id="Rd285d76cd04c44b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1ab8fe76834db8" /><Relationship Type="http://schemas.openxmlformats.org/officeDocument/2006/relationships/notesMaster" Target="/ppt/notesMasters/notesMaster1.xml" Id="Ra565f277cd5344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6d0e2992474639" /><Relationship Type="http://schemas.openxmlformats.org/officeDocument/2006/relationships/notesMaster" Target="/ppt/notesMasters/notesMaster1.xml" Id="R14e565ea51a7429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631bd598b1c471b" /><Relationship Type="http://schemas.openxmlformats.org/officeDocument/2006/relationships/notesMaster" Target="/ppt/notesMasters/notesMaster1.xml" Id="R9bc3b0a731c1485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ac0dda9aa5d4695" /><Relationship Type="http://schemas.openxmlformats.org/officeDocument/2006/relationships/notesMaster" Target="/ppt/notesMasters/notesMaster1.xml" Id="Re9aecd1bf50f4a8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559a2fa965d4104" /><Relationship Type="http://schemas.openxmlformats.org/officeDocument/2006/relationships/notesMaster" Target="/ppt/notesMasters/notesMaster1.xml" Id="R41e316f36eaa46e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872787c16447fc" /><Relationship Type="http://schemas.openxmlformats.org/officeDocument/2006/relationships/image" Target="/ppt/media/image.png" Id="Rb13ad8d235fd48b3" /><Relationship Type="http://schemas.openxmlformats.org/officeDocument/2006/relationships/image" Target="/ppt/media/image2.png" Id="R7c16aa0eab48421a" /><Relationship Type="http://schemas.openxmlformats.org/officeDocument/2006/relationships/image" Target="/ppt/media/image.jpeg" Id="Rbaed528dc130471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efbcf7ed4e7441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13ad8d235fd48b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c16aa0eab48421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d528dc130471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e4ceadb95d8432c" /><Relationship Type="http://schemas.openxmlformats.org/officeDocument/2006/relationships/slideLayout" Target="/ppt/slideLayouts/slideLayout1.xml" Id="R84236720ad07481f" /><Relationship Type="http://schemas.openxmlformats.org/officeDocument/2006/relationships/slideLayout" Target="/ppt/slideLayouts/slideLayout2.xml" Id="R5d55a955914949d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4236720ad07481f"/>
    <p:sldLayoutId xmlns:r="http://schemas.openxmlformats.org/officeDocument/2006/relationships" id="2147483650" r:id="R5d55a955914949d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17608f189643a5" /><Relationship Type="http://schemas.openxmlformats.org/officeDocument/2006/relationships/notesSlide" Target="/ppt/notesSlides/notesSlide1.xml" Id="R8e31dff26a7440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dd2af9ca454930" /><Relationship Type="http://schemas.openxmlformats.org/officeDocument/2006/relationships/notesSlide" Target="/ppt/notesSlides/notesSlide2.xml" Id="Rdc938f4e48c840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69fc607f784907" /><Relationship Type="http://schemas.openxmlformats.org/officeDocument/2006/relationships/notesSlide" Target="/ppt/notesSlides/notesSlide3.xml" Id="Rb7ffe03cd3794b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84316ca2ca419e" /><Relationship Type="http://schemas.openxmlformats.org/officeDocument/2006/relationships/notesSlide" Target="/ppt/notesSlides/notesSlide4.xml" Id="R1ba4eb1efe7843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3b0a1e17594068" /><Relationship Type="http://schemas.openxmlformats.org/officeDocument/2006/relationships/notesSlide" Target="/ppt/notesSlides/notesSlide5.xml" Id="Rf1e70e07efd347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60a1fba9674cb0" /><Relationship Type="http://schemas.openxmlformats.org/officeDocument/2006/relationships/notesSlide" Target="/ppt/notesSlides/notesSlide6.xml" Id="Rc1fad2e17cc64b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5f75ba440f467f" /><Relationship Type="http://schemas.openxmlformats.org/officeDocument/2006/relationships/notesSlide" Target="/ppt/notesSlides/notesSlide7.xml" Id="Raeaf34e776ea414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f8544d5ad24621" /><Relationship Type="http://schemas.openxmlformats.org/officeDocument/2006/relationships/notesSlide" Target="/ppt/notesSlides/notesSlide8.xml" Id="R5ab3f4da225b41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27c46581a04333" /><Relationship Type="http://schemas.openxmlformats.org/officeDocument/2006/relationships/notesSlide" Target="/ppt/notesSlides/notesSlide9.xml" Id="Rcb3a6eb41b22429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ceb809ad9c4dfa" /><Relationship Type="http://schemas.openxmlformats.org/officeDocument/2006/relationships/notesSlide" Target="/ppt/notesSlides/notesSlide10.xml" Id="Rc9e77d5a5d6043c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89887bc8fe4718" /><Relationship Type="http://schemas.openxmlformats.org/officeDocument/2006/relationships/notesSlide" Target="/ppt/notesSlides/notesSlide11.xml" Id="Rd03e186d83ac4b7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52fea44f3745b3" /><Relationship Type="http://schemas.openxmlformats.org/officeDocument/2006/relationships/notesSlide" Target="/ppt/notesSlides/notesSlide12.xml" Id="R2ee3215cdd6c485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e72b654c684ac0" /><Relationship Type="http://schemas.openxmlformats.org/officeDocument/2006/relationships/notesSlide" Target="/ppt/notesSlides/notesSlide13.xml" Id="R24d1d72469594d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60:1  |  Psalms 60:1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大衛與兩河間的亞蘭並瑣巴的亞蘭爭戰的時候，約押轉回，在鹽谷攻擊以東，殺了一萬二千人。那時，大衛作這金詩，叫人學習，交與伶長。調用為證的百合花。 神啊，你丟棄了我們，使我們破敗； 你向我們發怒，求你使我們復興！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upon Shushan-eduth, Michtam of David, to teach; when he strove with Aram-naharaim and with Aram-zobah, when Joab returned, and smote of Edom in the valley of salt twelve thousand. O God, thou hast cast us off, thou hast scattered us, thou hast been displeased; O turn thyself to us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60:2  |  Psalms 60:2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你使地震動，而且崩裂； 求你將裂口醫好，因為地搖動。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made the earth to tremble; thou hast broken it: heal the breaches thereof; for it shaketh.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60:3  |  Psalms 60:3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你叫你的民遇見艱難； 你叫我們喝那使人東倒西歪的酒。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shewed thy people hard things: thou hast made us to drink the wine of astonishment.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60:4  |  Psalms 60:4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你把旌旗賜給敬畏你的人， 可以為真理揚起來。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given a banner to them that fear thee, that it may be displayed because of the truth.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60:5  |  Psalms 60:5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求你應允我們，用右手拯救我們， 好叫你所親愛的人得救。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thy beloved may be delivered; save with thy right hand, and hear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60:6  |  Psalms 60:6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神已經指着他的聖潔說：我要歡樂； 我要分開示劍，丈量疏割谷。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hath spoken in his holiness; I will rejoice, I will divide Shechem, and mete out the valley of Succoth.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60:7  |  Psalms 60:7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基列是我的，瑪拿西也是我的。 以法蓮是護衛我頭的； 猶大是我的杖。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Gilead is mine, and Manasseh is mine; Ephraim also is the strength of mine head; Judah is my lawgiver;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60:8  |  Psalms 60:8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摩押是我的沐浴盆； 我要向以東拋鞋。 非利士啊，你還能因我歡呼嗎？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Moab is my washpot; over Edom will I cast out my shoe: Philistia, triumph thou because of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60:9  |  Psalms 60:9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誰能領我進堅固城？ 誰能引我到以東地？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will bring me into the strong city? who will lead me into Edom?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60:10  |  Psalms 60:10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神啊，你不是丟棄了我們嗎？ 神啊，你不和我們的軍兵同去嗎？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Wilt not thou, O God, which hadst cast us off? and thou, O God, which didst not go out with our armies?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60:11  |  Psalms 60:11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求你幫助我們攻擊敵人， 因為人的幫助是枉然的。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us help from trouble: for vain is the help of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60:12  |  Psalms 60:12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我們倚靠神才得施展大能， 因為踐踏我們敵人的就是他。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Through God we shall do valiantly: for he it is that shall tread down our enemies.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2026-08-30T04:31:32.8110000Z</dcterms:created>
  <dcterms:modified xsi:type="dcterms:W3CDTF">2026-08-30T04:31:32.8110000Z</dcterms:modified>
</coreProperties>
</file>