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6582df5b9a4b57" /><Relationship Type="http://schemas.openxmlformats.org/officeDocument/2006/relationships/extended-properties" Target="/docProps/app.xml" Id="R14a00a5ac619480a" /><Relationship Type="http://schemas.openxmlformats.org/officeDocument/2006/relationships/officeDocument" Target="/ppt/presentation.xml" Id="R4783bf0f165946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24f90d2cf24135"/>
  </p:sldMasterIdLst>
  <p:notesMasterIdLst>
    <p:notesMasterId xmlns:r="http://schemas.openxmlformats.org/officeDocument/2006/relationships" r:id="Re23911bba3c8460b"/>
  </p:notesMasterIdLst>
  <p:sldIdLst>
    <p:sldId xmlns:r="http://schemas.openxmlformats.org/officeDocument/2006/relationships" id="256" r:id="R48adac4db9d644ab"/>
    <p:sldId xmlns:r="http://schemas.openxmlformats.org/officeDocument/2006/relationships" id="257" r:id="R5b29036418c2442f"/>
    <p:sldId xmlns:r="http://schemas.openxmlformats.org/officeDocument/2006/relationships" id="258" r:id="R361032ca6a964d96"/>
    <p:sldId xmlns:r="http://schemas.openxmlformats.org/officeDocument/2006/relationships" id="259" r:id="Re7f931fc12a9429f"/>
    <p:sldId xmlns:r="http://schemas.openxmlformats.org/officeDocument/2006/relationships" id="260" r:id="Rec4e2806c8e84930"/>
    <p:sldId xmlns:r="http://schemas.openxmlformats.org/officeDocument/2006/relationships" id="261" r:id="Rcf2b0dc3f1474443"/>
    <p:sldId xmlns:r="http://schemas.openxmlformats.org/officeDocument/2006/relationships" id="262" r:id="Ra77652854d284354"/>
    <p:sldId xmlns:r="http://schemas.openxmlformats.org/officeDocument/2006/relationships" id="263" r:id="R7c5aa00c6c8e455d"/>
    <p:sldId xmlns:r="http://schemas.openxmlformats.org/officeDocument/2006/relationships" id="264" r:id="R3896df7ccd0d4cb0"/>
    <p:sldId xmlns:r="http://schemas.openxmlformats.org/officeDocument/2006/relationships" id="265" r:id="R260647e1165a4385"/>
    <p:sldId xmlns:r="http://schemas.openxmlformats.org/officeDocument/2006/relationships" id="266" r:id="Rbcf7b2fcb9d0476f"/>
    <p:sldId xmlns:r="http://schemas.openxmlformats.org/officeDocument/2006/relationships" id="267" r:id="R62ca6277f9f746eb"/>
    <p:sldId xmlns:r="http://schemas.openxmlformats.org/officeDocument/2006/relationships" id="268" r:id="Rca064b6ab6c2437f"/>
    <p:sldId xmlns:r="http://schemas.openxmlformats.org/officeDocument/2006/relationships" id="269" r:id="R927593ee608c48f2"/>
    <p:sldId xmlns:r="http://schemas.openxmlformats.org/officeDocument/2006/relationships" id="270" r:id="Rd741887397f44d75"/>
    <p:sldId xmlns:r="http://schemas.openxmlformats.org/officeDocument/2006/relationships" id="271" r:id="Red7635b336f74d1d"/>
    <p:sldId xmlns:r="http://schemas.openxmlformats.org/officeDocument/2006/relationships" id="272" r:id="R0f6940ef81c94f3a"/>
    <p:sldId xmlns:r="http://schemas.openxmlformats.org/officeDocument/2006/relationships" id="273" r:id="Rbdff0c8c02b140dd"/>
    <p:sldId xmlns:r="http://schemas.openxmlformats.org/officeDocument/2006/relationships" id="274" r:id="Rbb526b9af7434ceb"/>
    <p:sldId xmlns:r="http://schemas.openxmlformats.org/officeDocument/2006/relationships" id="275" r:id="R466abc3e2daf4dea"/>
    <p:sldId xmlns:r="http://schemas.openxmlformats.org/officeDocument/2006/relationships" id="276" r:id="R303e8708a38746f8"/>
    <p:sldId xmlns:r="http://schemas.openxmlformats.org/officeDocument/2006/relationships" id="277" r:id="R3d3701b50ab8488d"/>
    <p:sldId xmlns:r="http://schemas.openxmlformats.org/officeDocument/2006/relationships" id="278" r:id="Re5243d65fcb74b27"/>
    <p:sldId xmlns:r="http://schemas.openxmlformats.org/officeDocument/2006/relationships" id="279" r:id="R11859cf556624e58"/>
    <p:sldId xmlns:r="http://schemas.openxmlformats.org/officeDocument/2006/relationships" id="280" r:id="R0dce1a6ed0b34d16"/>
    <p:sldId xmlns:r="http://schemas.openxmlformats.org/officeDocument/2006/relationships" id="281" r:id="R00a077b609a5410c"/>
    <p:sldId xmlns:r="http://schemas.openxmlformats.org/officeDocument/2006/relationships" id="282" r:id="R20288aa029b84cbf"/>
    <p:sldId xmlns:r="http://schemas.openxmlformats.org/officeDocument/2006/relationships" id="283" r:id="R08eb813df3fc47b0"/>
    <p:sldId xmlns:r="http://schemas.openxmlformats.org/officeDocument/2006/relationships" id="284" r:id="R1febf4732e4240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8b2782a9d94ca3" /><Relationship Type="http://schemas.openxmlformats.org/officeDocument/2006/relationships/slideMaster" Target="/ppt/slideMasters/slideMaster1.xml" Id="R8024f90d2cf24135" /><Relationship Type="http://schemas.openxmlformats.org/officeDocument/2006/relationships/notesMaster" Target="/ppt/notesMasters/notesMaster1.xml" Id="Re23911bba3c8460b" /><Relationship Type="http://schemas.openxmlformats.org/officeDocument/2006/relationships/presProps" Target="/ppt/presProps.xml" Id="R1259c0f5c16841e8" /><Relationship Type="http://schemas.openxmlformats.org/officeDocument/2006/relationships/tableStyles" Target="/ppt/tableStyles.xml" Id="R563be715ef244a8b" /><Relationship Type="http://schemas.openxmlformats.org/officeDocument/2006/relationships/slide" Target="/ppt/slides/slide1.xml" Id="R48adac4db9d644ab" /><Relationship Type="http://schemas.openxmlformats.org/officeDocument/2006/relationships/slide" Target="/ppt/slides/slide2.xml" Id="R5b29036418c2442f" /><Relationship Type="http://schemas.openxmlformats.org/officeDocument/2006/relationships/slide" Target="/ppt/slides/slide3.xml" Id="R361032ca6a964d96" /><Relationship Type="http://schemas.openxmlformats.org/officeDocument/2006/relationships/slide" Target="/ppt/slides/slide4.xml" Id="Re7f931fc12a9429f" /><Relationship Type="http://schemas.openxmlformats.org/officeDocument/2006/relationships/slide" Target="/ppt/slides/slide5.xml" Id="Rec4e2806c8e84930" /><Relationship Type="http://schemas.openxmlformats.org/officeDocument/2006/relationships/slide" Target="/ppt/slides/slide6.xml" Id="Rcf2b0dc3f1474443" /><Relationship Type="http://schemas.openxmlformats.org/officeDocument/2006/relationships/slide" Target="/ppt/slides/slide7.xml" Id="Ra77652854d284354" /><Relationship Type="http://schemas.openxmlformats.org/officeDocument/2006/relationships/slide" Target="/ppt/slides/slide8.xml" Id="R7c5aa00c6c8e455d" /><Relationship Type="http://schemas.openxmlformats.org/officeDocument/2006/relationships/slide" Target="/ppt/slides/slide9.xml" Id="R3896df7ccd0d4cb0" /><Relationship Type="http://schemas.openxmlformats.org/officeDocument/2006/relationships/slide" Target="/ppt/slides/slide10.xml" Id="R260647e1165a4385" /><Relationship Type="http://schemas.openxmlformats.org/officeDocument/2006/relationships/slide" Target="/ppt/slides/slide11.xml" Id="Rbcf7b2fcb9d0476f" /><Relationship Type="http://schemas.openxmlformats.org/officeDocument/2006/relationships/slide" Target="/ppt/slides/slide12.xml" Id="R62ca6277f9f746eb" /><Relationship Type="http://schemas.openxmlformats.org/officeDocument/2006/relationships/slide" Target="/ppt/slides/slide13.xml" Id="Rca064b6ab6c2437f" /><Relationship Type="http://schemas.openxmlformats.org/officeDocument/2006/relationships/slide" Target="/ppt/slides/slide14.xml" Id="R927593ee608c48f2" /><Relationship Type="http://schemas.openxmlformats.org/officeDocument/2006/relationships/slide" Target="/ppt/slides/slide15.xml" Id="Rd741887397f44d75" /><Relationship Type="http://schemas.openxmlformats.org/officeDocument/2006/relationships/slide" Target="/ppt/slides/slide16.xml" Id="Red7635b336f74d1d" /><Relationship Type="http://schemas.openxmlformats.org/officeDocument/2006/relationships/slide" Target="/ppt/slides/slide17.xml" Id="R0f6940ef81c94f3a" /><Relationship Type="http://schemas.openxmlformats.org/officeDocument/2006/relationships/slide" Target="/ppt/slides/slide18.xml" Id="Rbdff0c8c02b140dd" /><Relationship Type="http://schemas.openxmlformats.org/officeDocument/2006/relationships/slide" Target="/ppt/slides/slide19.xml" Id="Rbb526b9af7434ceb" /><Relationship Type="http://schemas.openxmlformats.org/officeDocument/2006/relationships/slide" Target="/ppt/slides/slide20.xml" Id="R466abc3e2daf4dea" /><Relationship Type="http://schemas.openxmlformats.org/officeDocument/2006/relationships/slide" Target="/ppt/slides/slide21.xml" Id="R303e8708a38746f8" /><Relationship Type="http://schemas.openxmlformats.org/officeDocument/2006/relationships/slide" Target="/ppt/slides/slide22.xml" Id="R3d3701b50ab8488d" /><Relationship Type="http://schemas.openxmlformats.org/officeDocument/2006/relationships/slide" Target="/ppt/slides/slide23.xml" Id="Re5243d65fcb74b27" /><Relationship Type="http://schemas.openxmlformats.org/officeDocument/2006/relationships/slide" Target="/ppt/slides/slide24.xml" Id="R11859cf556624e58" /><Relationship Type="http://schemas.openxmlformats.org/officeDocument/2006/relationships/slide" Target="/ppt/slides/slide25.xml" Id="R0dce1a6ed0b34d16" /><Relationship Type="http://schemas.openxmlformats.org/officeDocument/2006/relationships/slide" Target="/ppt/slides/slide26.xml" Id="R00a077b609a5410c" /><Relationship Type="http://schemas.openxmlformats.org/officeDocument/2006/relationships/slide" Target="/ppt/slides/slide27.xml" Id="R20288aa029b84cbf" /><Relationship Type="http://schemas.openxmlformats.org/officeDocument/2006/relationships/slide" Target="/ppt/slides/slide28.xml" Id="R08eb813df3fc47b0" /><Relationship Type="http://schemas.openxmlformats.org/officeDocument/2006/relationships/slide" Target="/ppt/slides/slide29.xml" Id="R1febf4732e4240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600980111747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3a4012c2ec4811" /><Relationship Type="http://schemas.openxmlformats.org/officeDocument/2006/relationships/notesMaster" Target="/ppt/notesMasters/notesMaster1.xml" Id="R0d0e17537e6a42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626c4716e44ff8" /><Relationship Type="http://schemas.openxmlformats.org/officeDocument/2006/relationships/notesMaster" Target="/ppt/notesMasters/notesMaster1.xml" Id="Rd9f2453c9ea1458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baac5a52df46dd" /><Relationship Type="http://schemas.openxmlformats.org/officeDocument/2006/relationships/notesMaster" Target="/ppt/notesMasters/notesMaster1.xml" Id="R702f956b02c140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4e7c9be0724e85" /><Relationship Type="http://schemas.openxmlformats.org/officeDocument/2006/relationships/notesMaster" Target="/ppt/notesMasters/notesMaster1.xml" Id="R2b64a72691ae4f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c51c27228c49ae" /><Relationship Type="http://schemas.openxmlformats.org/officeDocument/2006/relationships/notesMaster" Target="/ppt/notesMasters/notesMaster1.xml" Id="R62e4cf93ff2d4d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293127a17b42c7" /><Relationship Type="http://schemas.openxmlformats.org/officeDocument/2006/relationships/notesMaster" Target="/ppt/notesMasters/notesMaster1.xml" Id="Rb484ee9c5b2b48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db6de7fa9f4d6b" /><Relationship Type="http://schemas.openxmlformats.org/officeDocument/2006/relationships/notesMaster" Target="/ppt/notesMasters/notesMaster1.xml" Id="R814f7947816746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32b0125e11404f" /><Relationship Type="http://schemas.openxmlformats.org/officeDocument/2006/relationships/notesMaster" Target="/ppt/notesMasters/notesMaster1.xml" Id="R8b93722966874f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cd33db3c224bcf" /><Relationship Type="http://schemas.openxmlformats.org/officeDocument/2006/relationships/notesMaster" Target="/ppt/notesMasters/notesMaster1.xml" Id="Rb8503b7264b842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2537cbbfa249aa" /><Relationship Type="http://schemas.openxmlformats.org/officeDocument/2006/relationships/notesMaster" Target="/ppt/notesMasters/notesMaster1.xml" Id="R1ebe76fa3c5a488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3aedfba87243cc" /><Relationship Type="http://schemas.openxmlformats.org/officeDocument/2006/relationships/notesMaster" Target="/ppt/notesMasters/notesMaster1.xml" Id="Rab8f13fc23f6486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c70e79454174efb" /><Relationship Type="http://schemas.openxmlformats.org/officeDocument/2006/relationships/notesMaster" Target="/ppt/notesMasters/notesMaster1.xml" Id="Ra58678442975427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523b18a85ab40fd" /><Relationship Type="http://schemas.openxmlformats.org/officeDocument/2006/relationships/notesMaster" Target="/ppt/notesMasters/notesMaster1.xml" Id="R1837e158c6d842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6054be525374c22" /><Relationship Type="http://schemas.openxmlformats.org/officeDocument/2006/relationships/notesMaster" Target="/ppt/notesMasters/notesMaster1.xml" Id="R5df32808e62c4c1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d3ff4a634cc4a49" /><Relationship Type="http://schemas.openxmlformats.org/officeDocument/2006/relationships/notesMaster" Target="/ppt/notesMasters/notesMaster1.xml" Id="Ra71c795e9d824fe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dfed323c1964cff" /><Relationship Type="http://schemas.openxmlformats.org/officeDocument/2006/relationships/notesMaster" Target="/ppt/notesMasters/notesMaster1.xml" Id="R7f6ab1791fd8434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7047788ac484f42" /><Relationship Type="http://schemas.openxmlformats.org/officeDocument/2006/relationships/notesMaster" Target="/ppt/notesMasters/notesMaster1.xml" Id="Rec55ef7446064d5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317cc270c614dbf" /><Relationship Type="http://schemas.openxmlformats.org/officeDocument/2006/relationships/notesMaster" Target="/ppt/notesMasters/notesMaster1.xml" Id="R7d5c73269da0468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dab0b14fb564c90" /><Relationship Type="http://schemas.openxmlformats.org/officeDocument/2006/relationships/notesMaster" Target="/ppt/notesMasters/notesMaster1.xml" Id="R72c2e30172ca4f7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9fdd9dd813b4ddc" /><Relationship Type="http://schemas.openxmlformats.org/officeDocument/2006/relationships/notesMaster" Target="/ppt/notesMasters/notesMaster1.xml" Id="Rde43ee4905b84c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42596cf95764926" /><Relationship Type="http://schemas.openxmlformats.org/officeDocument/2006/relationships/notesMaster" Target="/ppt/notesMasters/notesMaster1.xml" Id="Rf1797553f5cd411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82cbdf4b703459d" /><Relationship Type="http://schemas.openxmlformats.org/officeDocument/2006/relationships/notesMaster" Target="/ppt/notesMasters/notesMaster1.xml" Id="Ref54cf6eba9a41e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d03b3b39f514880" /><Relationship Type="http://schemas.openxmlformats.org/officeDocument/2006/relationships/notesMaster" Target="/ppt/notesMasters/notesMaster1.xml" Id="Rd18b0f91d33347f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b1da8f6c32b49a0" /><Relationship Type="http://schemas.openxmlformats.org/officeDocument/2006/relationships/notesMaster" Target="/ppt/notesMasters/notesMaster1.xml" Id="R1205281ddba7491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781567db6dd4952" /><Relationship Type="http://schemas.openxmlformats.org/officeDocument/2006/relationships/notesMaster" Target="/ppt/notesMasters/notesMaster1.xml" Id="Ra5fc4856ea03408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54242ae9e284a78" /><Relationship Type="http://schemas.openxmlformats.org/officeDocument/2006/relationships/notesMaster" Target="/ppt/notesMasters/notesMaster1.xml" Id="R249c71b50efe416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4a34592f84d467d" /><Relationship Type="http://schemas.openxmlformats.org/officeDocument/2006/relationships/notesMaster" Target="/ppt/notesMasters/notesMaster1.xml" Id="R7d9af7803bad44d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7690d9c7a77457a" /><Relationship Type="http://schemas.openxmlformats.org/officeDocument/2006/relationships/notesMaster" Target="/ppt/notesMasters/notesMaster1.xml" Id="Reaab5934f4a849f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a156ed23b274931" /><Relationship Type="http://schemas.openxmlformats.org/officeDocument/2006/relationships/notesMaster" Target="/ppt/notesMasters/notesMaster1.xml" Id="R8dd1783cccc24d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22635966564d8a" /><Relationship Type="http://schemas.openxmlformats.org/officeDocument/2006/relationships/image" Target="/ppt/media/image.png" Id="R2734f06af6a44107" /><Relationship Type="http://schemas.openxmlformats.org/officeDocument/2006/relationships/image" Target="/ppt/media/image2.png" Id="R0d323036cf244d72" /><Relationship Type="http://schemas.openxmlformats.org/officeDocument/2006/relationships/image" Target="/ppt/media/image.jpeg" Id="R22abf50a5e654d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b3d8bf3e1c4a6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734f06af6a4410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d323036cf244d7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bf50a5e654dd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ef1e21e07f4d8b" /><Relationship Type="http://schemas.openxmlformats.org/officeDocument/2006/relationships/slideLayout" Target="/ppt/slideLayouts/slideLayout1.xml" Id="R72bc10f9ecf44bee" /><Relationship Type="http://schemas.openxmlformats.org/officeDocument/2006/relationships/slideLayout" Target="/ppt/slideLayouts/slideLayout2.xml" Id="Rdec48bf7522243e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bc10f9ecf44bee"/>
    <p:sldLayoutId xmlns:r="http://schemas.openxmlformats.org/officeDocument/2006/relationships" id="2147483650" r:id="Rdec48bf7522243e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b10433c25846ed" /><Relationship Type="http://schemas.openxmlformats.org/officeDocument/2006/relationships/notesSlide" Target="/ppt/notesSlides/notesSlide1.xml" Id="Rd4c97c787ea349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7032c0580f45fb" /><Relationship Type="http://schemas.openxmlformats.org/officeDocument/2006/relationships/notesSlide" Target="/ppt/notesSlides/notesSlide2.xml" Id="R446e966d2f1f4a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339ca644674946" /><Relationship Type="http://schemas.openxmlformats.org/officeDocument/2006/relationships/notesSlide" Target="/ppt/notesSlides/notesSlide3.xml" Id="R05848456191840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fc9669bffd4306" /><Relationship Type="http://schemas.openxmlformats.org/officeDocument/2006/relationships/notesSlide" Target="/ppt/notesSlides/notesSlide4.xml" Id="Rdc4d56ac656d45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51cd7e80184041" /><Relationship Type="http://schemas.openxmlformats.org/officeDocument/2006/relationships/notesSlide" Target="/ppt/notesSlides/notesSlide5.xml" Id="R05be5354288b4a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f2e6b88d3847d1" /><Relationship Type="http://schemas.openxmlformats.org/officeDocument/2006/relationships/notesSlide" Target="/ppt/notesSlides/notesSlide6.xml" Id="Rd7db3724923948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967f63c50348ce" /><Relationship Type="http://schemas.openxmlformats.org/officeDocument/2006/relationships/notesSlide" Target="/ppt/notesSlides/notesSlide7.xml" Id="R4fdaf2642f884e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4c4d4a64b84223" /><Relationship Type="http://schemas.openxmlformats.org/officeDocument/2006/relationships/notesSlide" Target="/ppt/notesSlides/notesSlide8.xml" Id="R80fe3085184c47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3e758d593e49a6" /><Relationship Type="http://schemas.openxmlformats.org/officeDocument/2006/relationships/notesSlide" Target="/ppt/notesSlides/notesSlide9.xml" Id="R66ad7b5bffba47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256c5125f646fa" /><Relationship Type="http://schemas.openxmlformats.org/officeDocument/2006/relationships/notesSlide" Target="/ppt/notesSlides/notesSlide10.xml" Id="R329ac6e9ddf34f6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182c436e994a54" /><Relationship Type="http://schemas.openxmlformats.org/officeDocument/2006/relationships/notesSlide" Target="/ppt/notesSlides/notesSlide11.xml" Id="R12faf4b0d04e4b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4c5773f8e4353" /><Relationship Type="http://schemas.openxmlformats.org/officeDocument/2006/relationships/notesSlide" Target="/ppt/notesSlides/notesSlide12.xml" Id="Rb98916a5b2c440f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9f94f8cd0845bb" /><Relationship Type="http://schemas.openxmlformats.org/officeDocument/2006/relationships/notesSlide" Target="/ppt/notesSlides/notesSlide13.xml" Id="R473dfe23df4645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7919328ff448a6" /><Relationship Type="http://schemas.openxmlformats.org/officeDocument/2006/relationships/notesSlide" Target="/ppt/notesSlides/notesSlide14.xml" Id="R0b9348a4d01d440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3ff93dbbe74201" /><Relationship Type="http://schemas.openxmlformats.org/officeDocument/2006/relationships/notesSlide" Target="/ppt/notesSlides/notesSlide15.xml" Id="R36b626bfc6fc4bf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8c0bcc409045c3" /><Relationship Type="http://schemas.openxmlformats.org/officeDocument/2006/relationships/notesSlide" Target="/ppt/notesSlides/notesSlide16.xml" Id="Rcd308fb201ca408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e8a83798f54d79" /><Relationship Type="http://schemas.openxmlformats.org/officeDocument/2006/relationships/notesSlide" Target="/ppt/notesSlides/notesSlide17.xml" Id="R8429cc921e2041b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aea913df5545f7" /><Relationship Type="http://schemas.openxmlformats.org/officeDocument/2006/relationships/notesSlide" Target="/ppt/notesSlides/notesSlide18.xml" Id="R93ebc2948c274f3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e096ff4d294c42" /><Relationship Type="http://schemas.openxmlformats.org/officeDocument/2006/relationships/notesSlide" Target="/ppt/notesSlides/notesSlide19.xml" Id="Rce1078c45eb7419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8c64de010d41c0" /><Relationship Type="http://schemas.openxmlformats.org/officeDocument/2006/relationships/notesSlide" Target="/ppt/notesSlides/notesSlide20.xml" Id="R8f6200b103f8488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930f9f65544090" /><Relationship Type="http://schemas.openxmlformats.org/officeDocument/2006/relationships/notesSlide" Target="/ppt/notesSlides/notesSlide21.xml" Id="R8d735960a032409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b6f5b94c854583" /><Relationship Type="http://schemas.openxmlformats.org/officeDocument/2006/relationships/notesSlide" Target="/ppt/notesSlides/notesSlide22.xml" Id="R634d580760fe46e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5817bcc8b84f8e" /><Relationship Type="http://schemas.openxmlformats.org/officeDocument/2006/relationships/notesSlide" Target="/ppt/notesSlides/notesSlide23.xml" Id="R8258815e9632456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c0323d0d71468c" /><Relationship Type="http://schemas.openxmlformats.org/officeDocument/2006/relationships/notesSlide" Target="/ppt/notesSlides/notesSlide24.xml" Id="R0b61bb209360454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f690486dc3477c" /><Relationship Type="http://schemas.openxmlformats.org/officeDocument/2006/relationships/notesSlide" Target="/ppt/notesSlides/notesSlide25.xml" Id="R8546584c53a94b1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0b51eef3d140a1" /><Relationship Type="http://schemas.openxmlformats.org/officeDocument/2006/relationships/notesSlide" Target="/ppt/notesSlides/notesSlide26.xml" Id="R0956b292c53b4b3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232bc2816f4e25" /><Relationship Type="http://schemas.openxmlformats.org/officeDocument/2006/relationships/notesSlide" Target="/ppt/notesSlides/notesSlide27.xml" Id="Re52c7b13c5be417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dae4f09de04c89" /><Relationship Type="http://schemas.openxmlformats.org/officeDocument/2006/relationships/notesSlide" Target="/ppt/notesSlides/notesSlide28.xml" Id="R8ceffa713d6548c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5a7f7d13834b46" /><Relationship Type="http://schemas.openxmlformats.org/officeDocument/2006/relationships/notesSlide" Target="/ppt/notesSlides/notesSlide29.xml" Id="Rb1d87a879c3848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以賽亞書第43章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43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  |  Isaiah 43:1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雅各啊，創造你的耶和華， 以色列啊，造成你的那位， 現在如此說： 你不要害怕！因為我救贖了你。 我曾提你的名召你，你是屬我的。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thus saith the LORD that created thee, O Jacob, and he that formed thee, O Israel, Fear not: for I have redeemed thee, I have called thee by thy name; thou art 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  |  Isaiah 43:2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你從水中經過，我必與你同在； 你詵過江河，水必不漫過你； 你從火中行過，必不被燒， 火焰也不着在你身上。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passest through the waters, I will be with thee; and through the rivers, they shall not overflow thee: when thou walkest through the fire, thou shalt not be burned; neither shall the flame kindle upon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43:3  |  Isaiah 43:3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因為我是耶和華－你的神， 是以色列的聖者－你的救主； 我已經使埃及作你的贖價， 使古實和西巴代替你。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the LORD thy God, the Holy One of Israel, thy Saviour: I gave Egypt for thy ransom, Ethiopia and Seba for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43:4  |  Isaiah 43:4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因我看你為寶為尊； 又因我愛你， 所以我使人代替你， 使列邦人替換你的生命。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Since thou wast precious in my sight, thou hast been honourable, and I have loved thee: therefore will I give men for thee, and people for thy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43:5  |  Isaiah 43:5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不要害怕，因我與你同在； 我必領你的後裔從東方來， 又從西方招聚你。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 not: for I am with thee: I will bring thy seed from the east, and gather thee from the west;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43:6  |  Isaiah 43:6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我要對北方說，交出來！ 對南方說，不要拘留！ 將我的眾子從遠方帶來， 將我的眾女從地極領回，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say to the north, Give up; and to the south, Keep not back: bring my sons from far, and my daughters from the ends of the earth;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43:7  |  Isaiah 43:7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就是凡稱為我名下的人， 是我為自己的榮耀創造的， 是我所做成，所造作的。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every one that is called by my name: for I have created him for my glory, I have formed him; yea, I have made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43:8  |  Isaiah 43:8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你要將有眼而瞎、 有耳而聾的民都帶出來！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Bring forth the blind people that have eyes, and the deaf that have 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43:9  |  Isaiah 43:9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任憑萬國聚集； 任憑眾民會合。 其中誰能將此聲明， 並將先前的事說給我們聽呢？ 他們可以帶出見證來，自顯為是； 或者他們聽見便說：這是真的。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all the nations be gathered together, and let the people be assembled: who among them can declare this, and shew us former things? let them bring forth their witnesses, that they may be justified: or let them hear, and say, It is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43:10  |  Isaiah 43:10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耶和華說：你們是我的見證， 我所揀選的僕人。 既是這樣，便可以知道，且信服我， 又明白我就是耶和華。 在我以前沒有真神； 在我以後也必沒有。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are my witnesses, saith the LORD, and my servant whom I have chosen: that ye may know and believe me, and understand that I am he: before me there was no God formed, neither shall there be after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43:11  |  Isaiah 43:11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惟有我是耶和華； 除我以外沒有救主。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I, even I, am the LORD; and beside me there is no saviour.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43:12  |  Isaiah 43:12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我曾指示，我曾拯救，我曾說明， 並且在你們中間沒有別神。 所以耶和華說： 你們是我的見證。 我也是神；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declared, and have saved, and I have shewed, when there was no strange god among you: therefore ye are my witnesses, saith the LORD, that I am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43:13  |  Isaiah 43:13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自從有日子以來，我就是神； 誰也不能救人脫離我手。 我要行事誰能阻止呢？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before the day was I am he; and there is none that can deliver out of my hand: I will work, and who shall let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43:14  |  Isaiah 43:14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耶和華－你們的救贖主、 以色列的聖者如此說： 因你們的緣故， 我已經打發人到巴比倫去； 並且我要使迦勒底人如逃民， 都坐自己喜樂的船下來。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LORD, your redeemer, the Holy One of Israel; For your sake I have sent to Babylon, and have brought down all their nobles, and the Chaldeans, whose cry is in the ships.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43:15  |  Isaiah 43:15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我是耶和華－你們的聖者， 是創造以色列的，是你們的君王。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LORD, your Holy One, the creator of Israel, your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43:16  |  Isaiah 43:16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耶和華在滄海中開道， 在大水中開路，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LORD, which maketh a way in the sea, and a path in the mighty waters;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43:17  |  Isaiah 43:17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使車輛、馬匹、軍兵、勇士都出來， 一同躺下，不再起來； 他們滅沒，好像熄滅的燈火。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bringeth forth the chariot and horse, the army and the power; they shall lie down together, they shall not rise: they are extinct, they are quenched as tow.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43:18  |  Isaiah 43:18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 你們不要記念從前的事， 也不要思想古時的事。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ye not the former things, neither consider the things of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43:19  |  Isaiah 43:19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看哪，我要做一件新事； 如今要發現，你們豈不知道嗎？ 我必在曠野開道路， 在沙漠開江河。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will do a new thing; now it shall spring forth; shall ye not know it? I will even make a way in the wilderness, and rivers in the desert.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43:20  |  Isaiah 43:20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野地的走獸必尊重我； 野狗和鴕鳥也必如此。 因我使曠野有水， 使沙漠有河， 好賜給我的百姓、我的選民喝。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beast of the field shall honour me, the dragons and the owls: because I give waters in the wilderness, and rivers in the desert, to give drink to my people, my chosen.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43:21  |  Isaiah 43:21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這百姓是我為自己所造的， 好述說我的美德。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people have I formed for myself; they shall shew forth my praise.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43:22  |  Isaiah 43:22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雅各啊，你並沒有求告我； 以色列啊，你倒厭煩我。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hast not called upon me, O Jacob; but thou hast been weary of me, O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43:23  |  Isaiah 43:23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你沒有將你的羊帶來給我作燔祭， 也沒有用祭物尊敬我； 我沒有因供物使你服勞， 也沒有因乳香使你厭煩。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not brought me the small cattle of thy burnt offerings; neither hast thou honoured me with thy sacrifices. I have not caused thee to serve with an offering, nor wearied thee with incense.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43:24  |  Isaiah 43:24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你沒有用銀子為我買菖蒲， 也沒有用祭物的脂油使我飽足； 倒使我因你的罪惡服勞， 使我因你的罪孽厭煩。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bought me no sweet cane with money, neither hast thou filled me with the fat of thy sacrifices: but thou hast made me to serve with thy sins, thou hast wearied me with thine iniquities.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43:25  |  Isaiah 43:25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惟有我為自己的緣故塗抹你的過犯； 我也不記念你的罪惡。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I, even I, am he that blotteth out thy transgressions for mine own sake, and will not remember thy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43:26  |  Isaiah 43:26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你要提醒我，你我可以一同辯論； 你可以將[你的理]陳明，自顯為義。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me in remembrance: let us plead together: declare thou, that thou mayest be justified.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43:27  |  Isaiah 43:27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你的始祖犯罪； 你的師傅違背我。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first father hath sinned, and thy teachers have transgressed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43:28  |  Isaiah 43:28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所以，我要辱沒聖所的首領， 使雅各成為咒詛， 使以色列成為辱罵。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have profaned the princes of the sanctuary, and have given Jacob to the curse, and Israel to reproaches.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2026-08-30T04:01:36.2190000Z</dcterms:created>
  <dcterms:modified xsi:type="dcterms:W3CDTF">2026-08-30T04:01:36.2190000Z</dcterms:modified>
</coreProperties>
</file>