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bb7679739064318" /><Relationship Type="http://schemas.openxmlformats.org/officeDocument/2006/relationships/extended-properties" Target="/docProps/app.xml" Id="R520fbe3ebfa74fd4" /><Relationship Type="http://schemas.openxmlformats.org/officeDocument/2006/relationships/officeDocument" Target="/ppt/presentation.xml" Id="Rda5e7bba7e4a41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53a2536b6e14ff1"/>
  </p:sldMasterIdLst>
  <p:notesMasterIdLst>
    <p:notesMasterId xmlns:r="http://schemas.openxmlformats.org/officeDocument/2006/relationships" r:id="R226fc55d5b81449b"/>
  </p:notesMasterIdLst>
  <p:sldIdLst>
    <p:sldId xmlns:r="http://schemas.openxmlformats.org/officeDocument/2006/relationships" id="256" r:id="R026805fd02e04dd5"/>
    <p:sldId xmlns:r="http://schemas.openxmlformats.org/officeDocument/2006/relationships" id="257" r:id="R747a3958d3ac4801"/>
    <p:sldId xmlns:r="http://schemas.openxmlformats.org/officeDocument/2006/relationships" id="258" r:id="R970c769cec5541f7"/>
    <p:sldId xmlns:r="http://schemas.openxmlformats.org/officeDocument/2006/relationships" id="259" r:id="R3cf3ec08c8c740da"/>
    <p:sldId xmlns:r="http://schemas.openxmlformats.org/officeDocument/2006/relationships" id="260" r:id="R45ee83190974445b"/>
    <p:sldId xmlns:r="http://schemas.openxmlformats.org/officeDocument/2006/relationships" id="261" r:id="R1480b32ecb444a77"/>
    <p:sldId xmlns:r="http://schemas.openxmlformats.org/officeDocument/2006/relationships" id="262" r:id="Re5d95d6a18c34bbc"/>
    <p:sldId xmlns:r="http://schemas.openxmlformats.org/officeDocument/2006/relationships" id="263" r:id="Reaa389a8a27a4dd4"/>
    <p:sldId xmlns:r="http://schemas.openxmlformats.org/officeDocument/2006/relationships" id="264" r:id="R72aec2365f0c4ec2"/>
    <p:sldId xmlns:r="http://schemas.openxmlformats.org/officeDocument/2006/relationships" id="265" r:id="Ra0bd01f1340b44c2"/>
    <p:sldId xmlns:r="http://schemas.openxmlformats.org/officeDocument/2006/relationships" id="266" r:id="R1c4ffcff97b242dc"/>
    <p:sldId xmlns:r="http://schemas.openxmlformats.org/officeDocument/2006/relationships" id="267" r:id="Rd25fe901d4784855"/>
    <p:sldId xmlns:r="http://schemas.openxmlformats.org/officeDocument/2006/relationships" id="268" r:id="Rcbcc1fefb548425e"/>
    <p:sldId xmlns:r="http://schemas.openxmlformats.org/officeDocument/2006/relationships" id="269" r:id="Raaae0128aef24099"/>
    <p:sldId xmlns:r="http://schemas.openxmlformats.org/officeDocument/2006/relationships" id="270" r:id="Raa473ea32e964518"/>
    <p:sldId xmlns:r="http://schemas.openxmlformats.org/officeDocument/2006/relationships" id="271" r:id="Rfab06d9f0e0c4362"/>
    <p:sldId xmlns:r="http://schemas.openxmlformats.org/officeDocument/2006/relationships" id="272" r:id="Rc123904c8a214e5d"/>
    <p:sldId xmlns:r="http://schemas.openxmlformats.org/officeDocument/2006/relationships" id="273" r:id="Rd5fc0df12bf14584"/>
    <p:sldId xmlns:r="http://schemas.openxmlformats.org/officeDocument/2006/relationships" id="274" r:id="Rf821079d5a884aa5"/>
    <p:sldId xmlns:r="http://schemas.openxmlformats.org/officeDocument/2006/relationships" id="275" r:id="R7348b81e3556434a"/>
    <p:sldId xmlns:r="http://schemas.openxmlformats.org/officeDocument/2006/relationships" id="276" r:id="Rfe997a10a8d04a6f"/>
    <p:sldId xmlns:r="http://schemas.openxmlformats.org/officeDocument/2006/relationships" id="277" r:id="R214cc1b28c4b459a"/>
    <p:sldId xmlns:r="http://schemas.openxmlformats.org/officeDocument/2006/relationships" id="278" r:id="Re527e8665f964ecc"/>
    <p:sldId xmlns:r="http://schemas.openxmlformats.org/officeDocument/2006/relationships" id="279" r:id="R247a4b1f592144ca"/>
    <p:sldId xmlns:r="http://schemas.openxmlformats.org/officeDocument/2006/relationships" id="280" r:id="R85106f40233141cb"/>
    <p:sldId xmlns:r="http://schemas.openxmlformats.org/officeDocument/2006/relationships" id="281" r:id="R9d7ff97f7cfe4ea6"/>
    <p:sldId xmlns:r="http://schemas.openxmlformats.org/officeDocument/2006/relationships" id="282" r:id="R678e5f6c226b46b4"/>
    <p:sldId xmlns:r="http://schemas.openxmlformats.org/officeDocument/2006/relationships" id="283" r:id="R5708e43792274c46"/>
    <p:sldId xmlns:r="http://schemas.openxmlformats.org/officeDocument/2006/relationships" id="284" r:id="R11bacfb82bf241e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607e7fed0c44f3" /><Relationship Type="http://schemas.openxmlformats.org/officeDocument/2006/relationships/slideMaster" Target="/ppt/slideMasters/slideMaster1.xml" Id="R953a2536b6e14ff1" /><Relationship Type="http://schemas.openxmlformats.org/officeDocument/2006/relationships/notesMaster" Target="/ppt/notesMasters/notesMaster1.xml" Id="R226fc55d5b81449b" /><Relationship Type="http://schemas.openxmlformats.org/officeDocument/2006/relationships/presProps" Target="/ppt/presProps.xml" Id="R8163b46100094b58" /><Relationship Type="http://schemas.openxmlformats.org/officeDocument/2006/relationships/tableStyles" Target="/ppt/tableStyles.xml" Id="Rf2448e6deaae4a0f" /><Relationship Type="http://schemas.openxmlformats.org/officeDocument/2006/relationships/slide" Target="/ppt/slides/slide1.xml" Id="R026805fd02e04dd5" /><Relationship Type="http://schemas.openxmlformats.org/officeDocument/2006/relationships/slide" Target="/ppt/slides/slide2.xml" Id="R747a3958d3ac4801" /><Relationship Type="http://schemas.openxmlformats.org/officeDocument/2006/relationships/slide" Target="/ppt/slides/slide3.xml" Id="R970c769cec5541f7" /><Relationship Type="http://schemas.openxmlformats.org/officeDocument/2006/relationships/slide" Target="/ppt/slides/slide4.xml" Id="R3cf3ec08c8c740da" /><Relationship Type="http://schemas.openxmlformats.org/officeDocument/2006/relationships/slide" Target="/ppt/slides/slide5.xml" Id="R45ee83190974445b" /><Relationship Type="http://schemas.openxmlformats.org/officeDocument/2006/relationships/slide" Target="/ppt/slides/slide6.xml" Id="R1480b32ecb444a77" /><Relationship Type="http://schemas.openxmlformats.org/officeDocument/2006/relationships/slide" Target="/ppt/slides/slide7.xml" Id="Re5d95d6a18c34bbc" /><Relationship Type="http://schemas.openxmlformats.org/officeDocument/2006/relationships/slide" Target="/ppt/slides/slide8.xml" Id="Reaa389a8a27a4dd4" /><Relationship Type="http://schemas.openxmlformats.org/officeDocument/2006/relationships/slide" Target="/ppt/slides/slide9.xml" Id="R72aec2365f0c4ec2" /><Relationship Type="http://schemas.openxmlformats.org/officeDocument/2006/relationships/slide" Target="/ppt/slides/slide10.xml" Id="Ra0bd01f1340b44c2" /><Relationship Type="http://schemas.openxmlformats.org/officeDocument/2006/relationships/slide" Target="/ppt/slides/slide11.xml" Id="R1c4ffcff97b242dc" /><Relationship Type="http://schemas.openxmlformats.org/officeDocument/2006/relationships/slide" Target="/ppt/slides/slide12.xml" Id="Rd25fe901d4784855" /><Relationship Type="http://schemas.openxmlformats.org/officeDocument/2006/relationships/slide" Target="/ppt/slides/slide13.xml" Id="Rcbcc1fefb548425e" /><Relationship Type="http://schemas.openxmlformats.org/officeDocument/2006/relationships/slide" Target="/ppt/slides/slide14.xml" Id="Raaae0128aef24099" /><Relationship Type="http://schemas.openxmlformats.org/officeDocument/2006/relationships/slide" Target="/ppt/slides/slide15.xml" Id="Raa473ea32e964518" /><Relationship Type="http://schemas.openxmlformats.org/officeDocument/2006/relationships/slide" Target="/ppt/slides/slide16.xml" Id="Rfab06d9f0e0c4362" /><Relationship Type="http://schemas.openxmlformats.org/officeDocument/2006/relationships/slide" Target="/ppt/slides/slide17.xml" Id="Rc123904c8a214e5d" /><Relationship Type="http://schemas.openxmlformats.org/officeDocument/2006/relationships/slide" Target="/ppt/slides/slide18.xml" Id="Rd5fc0df12bf14584" /><Relationship Type="http://schemas.openxmlformats.org/officeDocument/2006/relationships/slide" Target="/ppt/slides/slide19.xml" Id="Rf821079d5a884aa5" /><Relationship Type="http://schemas.openxmlformats.org/officeDocument/2006/relationships/slide" Target="/ppt/slides/slide20.xml" Id="R7348b81e3556434a" /><Relationship Type="http://schemas.openxmlformats.org/officeDocument/2006/relationships/slide" Target="/ppt/slides/slide21.xml" Id="Rfe997a10a8d04a6f" /><Relationship Type="http://schemas.openxmlformats.org/officeDocument/2006/relationships/slide" Target="/ppt/slides/slide22.xml" Id="R214cc1b28c4b459a" /><Relationship Type="http://schemas.openxmlformats.org/officeDocument/2006/relationships/slide" Target="/ppt/slides/slide23.xml" Id="Re527e8665f964ecc" /><Relationship Type="http://schemas.openxmlformats.org/officeDocument/2006/relationships/slide" Target="/ppt/slides/slide24.xml" Id="R247a4b1f592144ca" /><Relationship Type="http://schemas.openxmlformats.org/officeDocument/2006/relationships/slide" Target="/ppt/slides/slide25.xml" Id="R85106f40233141cb" /><Relationship Type="http://schemas.openxmlformats.org/officeDocument/2006/relationships/slide" Target="/ppt/slides/slide26.xml" Id="R9d7ff97f7cfe4ea6" /><Relationship Type="http://schemas.openxmlformats.org/officeDocument/2006/relationships/slide" Target="/ppt/slides/slide27.xml" Id="R678e5f6c226b46b4" /><Relationship Type="http://schemas.openxmlformats.org/officeDocument/2006/relationships/slide" Target="/ppt/slides/slide28.xml" Id="R5708e43792274c46" /><Relationship Type="http://schemas.openxmlformats.org/officeDocument/2006/relationships/slide" Target="/ppt/slides/slide29.xml" Id="R11bacfb82bf241e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cc2a0468fcb4a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57c8a35e96f4a18" /><Relationship Type="http://schemas.openxmlformats.org/officeDocument/2006/relationships/notesMaster" Target="/ppt/notesMasters/notesMaster1.xml" Id="R43b0e6e1c24f41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0b5ccd88ac4a26" /><Relationship Type="http://schemas.openxmlformats.org/officeDocument/2006/relationships/notesMaster" Target="/ppt/notesMasters/notesMaster1.xml" Id="R5190261e87524bd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45b13969a1e4ab8" /><Relationship Type="http://schemas.openxmlformats.org/officeDocument/2006/relationships/notesMaster" Target="/ppt/notesMasters/notesMaster1.xml" Id="R7acf079ae3034c6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3cf4977af6f49c8" /><Relationship Type="http://schemas.openxmlformats.org/officeDocument/2006/relationships/notesMaster" Target="/ppt/notesMasters/notesMaster1.xml" Id="R49cff0c74a024e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4ee0a1f7e874af5" /><Relationship Type="http://schemas.openxmlformats.org/officeDocument/2006/relationships/notesMaster" Target="/ppt/notesMasters/notesMaster1.xml" Id="Raedbc487385f45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2be0fbee7d04bfd" /><Relationship Type="http://schemas.openxmlformats.org/officeDocument/2006/relationships/notesMaster" Target="/ppt/notesMasters/notesMaster1.xml" Id="R70adac774d044a7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32d3a80914442cd" /><Relationship Type="http://schemas.openxmlformats.org/officeDocument/2006/relationships/notesMaster" Target="/ppt/notesMasters/notesMaster1.xml" Id="R5cf22d55dfe74f6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c5ca68272c48f8" /><Relationship Type="http://schemas.openxmlformats.org/officeDocument/2006/relationships/notesMaster" Target="/ppt/notesMasters/notesMaster1.xml" Id="R73c4f483f4374b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da5f40c23104e63" /><Relationship Type="http://schemas.openxmlformats.org/officeDocument/2006/relationships/notesMaster" Target="/ppt/notesMasters/notesMaster1.xml" Id="R4960f4fefa8d422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0da04184f2b47a9" /><Relationship Type="http://schemas.openxmlformats.org/officeDocument/2006/relationships/notesMaster" Target="/ppt/notesMasters/notesMaster1.xml" Id="Rb073762a2f2a409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3feb9b3a8614cc3" /><Relationship Type="http://schemas.openxmlformats.org/officeDocument/2006/relationships/notesMaster" Target="/ppt/notesMasters/notesMaster1.xml" Id="Re701d49d4f92459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c7fd8a87cbc45ce" /><Relationship Type="http://schemas.openxmlformats.org/officeDocument/2006/relationships/notesMaster" Target="/ppt/notesMasters/notesMaster1.xml" Id="R5669340ff70b4e0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d4f0a1dd8d44e9f" /><Relationship Type="http://schemas.openxmlformats.org/officeDocument/2006/relationships/notesMaster" Target="/ppt/notesMasters/notesMaster1.xml" Id="R5d5a04dcc22449f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00e1775cbd842e6" /><Relationship Type="http://schemas.openxmlformats.org/officeDocument/2006/relationships/notesMaster" Target="/ppt/notesMasters/notesMaster1.xml" Id="R0f9a3060e37d4bd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da69f79909343b7" /><Relationship Type="http://schemas.openxmlformats.org/officeDocument/2006/relationships/notesMaster" Target="/ppt/notesMasters/notesMaster1.xml" Id="R12dc07b1740648c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5d51d7ad66448f1" /><Relationship Type="http://schemas.openxmlformats.org/officeDocument/2006/relationships/notesMaster" Target="/ppt/notesMasters/notesMaster1.xml" Id="R93fde2afacb34d1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35a9b86514f432b" /><Relationship Type="http://schemas.openxmlformats.org/officeDocument/2006/relationships/notesMaster" Target="/ppt/notesMasters/notesMaster1.xml" Id="R48c8aa6b4701480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c398be546724af7" /><Relationship Type="http://schemas.openxmlformats.org/officeDocument/2006/relationships/notesMaster" Target="/ppt/notesMasters/notesMaster1.xml" Id="R199d2d8dec8e4f3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d42ad3063cf41ad" /><Relationship Type="http://schemas.openxmlformats.org/officeDocument/2006/relationships/notesMaster" Target="/ppt/notesMasters/notesMaster1.xml" Id="R6bbe4f0de55a4b6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47b5f622a6a4377" /><Relationship Type="http://schemas.openxmlformats.org/officeDocument/2006/relationships/notesMaster" Target="/ppt/notesMasters/notesMaster1.xml" Id="R3ac5dd2fa8e84d6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1cf95085cef4b7c" /><Relationship Type="http://schemas.openxmlformats.org/officeDocument/2006/relationships/notesMaster" Target="/ppt/notesMasters/notesMaster1.xml" Id="Rf367879ba32e49e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9f714363c144207" /><Relationship Type="http://schemas.openxmlformats.org/officeDocument/2006/relationships/notesMaster" Target="/ppt/notesMasters/notesMaster1.xml" Id="Rc80450a5c27f490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ba8fb5372734e5a" /><Relationship Type="http://schemas.openxmlformats.org/officeDocument/2006/relationships/notesMaster" Target="/ppt/notesMasters/notesMaster1.xml" Id="R4db0e522a4bb40c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5a4bb2735234975" /><Relationship Type="http://schemas.openxmlformats.org/officeDocument/2006/relationships/notesMaster" Target="/ppt/notesMasters/notesMaster1.xml" Id="R50bd6c07fe824e8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86c536fa754408c" /><Relationship Type="http://schemas.openxmlformats.org/officeDocument/2006/relationships/notesMaster" Target="/ppt/notesMasters/notesMaster1.xml" Id="Rc6d6af09ca5c480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fdbae2caa53413e" /><Relationship Type="http://schemas.openxmlformats.org/officeDocument/2006/relationships/notesMaster" Target="/ppt/notesMasters/notesMaster1.xml" Id="R937917177fea4b6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6010921de7f46af" /><Relationship Type="http://schemas.openxmlformats.org/officeDocument/2006/relationships/notesMaster" Target="/ppt/notesMasters/notesMaster1.xml" Id="R796ea017da16442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50f57cfda45476d" /><Relationship Type="http://schemas.openxmlformats.org/officeDocument/2006/relationships/notesMaster" Target="/ppt/notesMasters/notesMaster1.xml" Id="R841b21e28dd54be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03d58868e314738" /><Relationship Type="http://schemas.openxmlformats.org/officeDocument/2006/relationships/notesMaster" Target="/ppt/notesMasters/notesMaster1.xml" Id="R9cbe2b256c0244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abea3d2621452c" /><Relationship Type="http://schemas.openxmlformats.org/officeDocument/2006/relationships/image" Target="/ppt/media/image.png" Id="Rcb2e493cda0340cd" /><Relationship Type="http://schemas.openxmlformats.org/officeDocument/2006/relationships/image" Target="/ppt/media/image2.png" Id="R8acd5bdcc9004146" /><Relationship Type="http://schemas.openxmlformats.org/officeDocument/2006/relationships/image" Target="/ppt/media/image.jpeg" Id="Rb8bf21369b6443f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3127b71d744de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b2e493cda0340c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acd5bdcc900414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bf21369b6443f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7d01a1358a441f" /><Relationship Type="http://schemas.openxmlformats.org/officeDocument/2006/relationships/slideLayout" Target="/ppt/slideLayouts/slideLayout1.xml" Id="R2c5fb954daac478a" /><Relationship Type="http://schemas.openxmlformats.org/officeDocument/2006/relationships/slideLayout" Target="/ppt/slideLayouts/slideLayout2.xml" Id="R7c99cfc4ad3d446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c5fb954daac478a"/>
    <p:sldLayoutId xmlns:r="http://schemas.openxmlformats.org/officeDocument/2006/relationships" id="2147483650" r:id="R7c99cfc4ad3d446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546772bbc84b5d" /><Relationship Type="http://schemas.openxmlformats.org/officeDocument/2006/relationships/notesSlide" Target="/ppt/notesSlides/notesSlide1.xml" Id="R32af4852939f4f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1dabbe24a941fb" /><Relationship Type="http://schemas.openxmlformats.org/officeDocument/2006/relationships/notesSlide" Target="/ppt/notesSlides/notesSlide2.xml" Id="R53be9915b209401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efeb9564b94ffd" /><Relationship Type="http://schemas.openxmlformats.org/officeDocument/2006/relationships/notesSlide" Target="/ppt/notesSlides/notesSlide3.xml" Id="R9971a1bafdc2403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8021f72a45473b" /><Relationship Type="http://schemas.openxmlformats.org/officeDocument/2006/relationships/notesSlide" Target="/ppt/notesSlides/notesSlide4.xml" Id="Rb4c455f33bb549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9aa560fe134889" /><Relationship Type="http://schemas.openxmlformats.org/officeDocument/2006/relationships/notesSlide" Target="/ppt/notesSlides/notesSlide5.xml" Id="R51d3ee9515f04c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036b1daf5f4f8f" /><Relationship Type="http://schemas.openxmlformats.org/officeDocument/2006/relationships/notesSlide" Target="/ppt/notesSlides/notesSlide6.xml" Id="R3e7dabb3e3bd4c6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966436e89e46c3" /><Relationship Type="http://schemas.openxmlformats.org/officeDocument/2006/relationships/notesSlide" Target="/ppt/notesSlides/notesSlide7.xml" Id="R52c74128853a481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94277798ae483c" /><Relationship Type="http://schemas.openxmlformats.org/officeDocument/2006/relationships/notesSlide" Target="/ppt/notesSlides/notesSlide8.xml" Id="R89e79b5ac23b4d6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1837229fe34351" /><Relationship Type="http://schemas.openxmlformats.org/officeDocument/2006/relationships/notesSlide" Target="/ppt/notesSlides/notesSlide9.xml" Id="Rbb2fc012e60d4f9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f6c9f16a844941" /><Relationship Type="http://schemas.openxmlformats.org/officeDocument/2006/relationships/notesSlide" Target="/ppt/notesSlides/notesSlide10.xml" Id="R9fe80965c4a74f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b3d49a601e4cc2" /><Relationship Type="http://schemas.openxmlformats.org/officeDocument/2006/relationships/notesSlide" Target="/ppt/notesSlides/notesSlide11.xml" Id="R393d987d256d430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0375446cee4980" /><Relationship Type="http://schemas.openxmlformats.org/officeDocument/2006/relationships/notesSlide" Target="/ppt/notesSlides/notesSlide12.xml" Id="Rc69fce60ae974a6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d3d24102e64738" /><Relationship Type="http://schemas.openxmlformats.org/officeDocument/2006/relationships/notesSlide" Target="/ppt/notesSlides/notesSlide13.xml" Id="R8fcef4a6cd7b4b1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4fe555ab324e6d" /><Relationship Type="http://schemas.openxmlformats.org/officeDocument/2006/relationships/notesSlide" Target="/ppt/notesSlides/notesSlide14.xml" Id="R86aed163ec48476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5ff809a1a1487a" /><Relationship Type="http://schemas.openxmlformats.org/officeDocument/2006/relationships/notesSlide" Target="/ppt/notesSlides/notesSlide15.xml" Id="Rac8a216f454a43e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452830e0644e07" /><Relationship Type="http://schemas.openxmlformats.org/officeDocument/2006/relationships/notesSlide" Target="/ppt/notesSlides/notesSlide16.xml" Id="Reb23cc3338f842f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ee032d0f24493a" /><Relationship Type="http://schemas.openxmlformats.org/officeDocument/2006/relationships/notesSlide" Target="/ppt/notesSlides/notesSlide17.xml" Id="R1e28062d1b8b417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a5de27963c4a41" /><Relationship Type="http://schemas.openxmlformats.org/officeDocument/2006/relationships/notesSlide" Target="/ppt/notesSlides/notesSlide18.xml" Id="Rc558144c0e5a4d1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c033d0c2824334" /><Relationship Type="http://schemas.openxmlformats.org/officeDocument/2006/relationships/notesSlide" Target="/ppt/notesSlides/notesSlide19.xml" Id="R1955150a3ee2419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d7d79bb80448fa" /><Relationship Type="http://schemas.openxmlformats.org/officeDocument/2006/relationships/notesSlide" Target="/ppt/notesSlides/notesSlide20.xml" Id="Re8096f72f06448b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2b76eaecb143cd" /><Relationship Type="http://schemas.openxmlformats.org/officeDocument/2006/relationships/notesSlide" Target="/ppt/notesSlides/notesSlide21.xml" Id="Rf61929b8414248f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4f3025df714443" /><Relationship Type="http://schemas.openxmlformats.org/officeDocument/2006/relationships/notesSlide" Target="/ppt/notesSlides/notesSlide22.xml" Id="R2c3d0f4f679c47a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92521b09524051" /><Relationship Type="http://schemas.openxmlformats.org/officeDocument/2006/relationships/notesSlide" Target="/ppt/notesSlides/notesSlide23.xml" Id="R2cf7c47c375949f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f00a331e544f9c" /><Relationship Type="http://schemas.openxmlformats.org/officeDocument/2006/relationships/notesSlide" Target="/ppt/notesSlides/notesSlide24.xml" Id="Re124b32901474e8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ae9410d5e6484d" /><Relationship Type="http://schemas.openxmlformats.org/officeDocument/2006/relationships/notesSlide" Target="/ppt/notesSlides/notesSlide25.xml" Id="R353255ef379a46a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f0007354d34721" /><Relationship Type="http://schemas.openxmlformats.org/officeDocument/2006/relationships/notesSlide" Target="/ppt/notesSlides/notesSlide26.xml" Id="R9954a018eedf44f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5fbb579b3f410e" /><Relationship Type="http://schemas.openxmlformats.org/officeDocument/2006/relationships/notesSlide" Target="/ppt/notesSlides/notesSlide27.xml" Id="R7ef64709d334410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1fa6df65954a4c" /><Relationship Type="http://schemas.openxmlformats.org/officeDocument/2006/relationships/notesSlide" Target="/ppt/notesSlides/notesSlide28.xml" Id="R9ff5112acb2a41e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84c441bb7e447d" /><Relationship Type="http://schemas.openxmlformats.org/officeDocument/2006/relationships/notesSlide" Target="/ppt/notesSlides/notesSlide29.xml" Id="Ree12ce84ed184c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以賽亞書第44章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44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44:1  |  Isaiah 44:1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我的僕人雅各， 我所揀選的以色列啊， 現在你當聽。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now hear, O Jacob my servant; and Israel, whom I have chosen: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44:2  |  Isaiah 44:2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造作你，又從你出胎造就你， 並要幫助你的耶和華如此說： 我的僕人雅各， 我所揀選的耶書崙哪， 不要害怕！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 that made thee, and formed thee from the womb, which will help thee; Fear not, O Jacob, my servant; and thou, Jesurun, whom I have chosen.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44:3  |  Isaiah 44:3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因為我要將水澆灌口渴的人， 將河澆灌乾旱之地。 我要將我的靈澆灌你的後裔， 將我的福澆灌你的子孫。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will pour water upon him that is thirsty, and floods upon the dry ground: I will pour my spirit upon thy seed, and my blessing upon thine offspring: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44:4  |  Isaiah 44:4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他們要發生在草中， 像溪水旁的柳樹。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shall spring up as among the grass, as willows by the water courses.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44:5  |  Isaiah 44:5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這個要說：我是屬耶和華的； 那個要以雅各的名自稱； 又一個要親手寫：歸耶和華的， 並自稱為以色列。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shall say, I am the LORD’s; and another shall call himself by the name of Jacob; and another shall subscribe with his hand unto the LORD, and surname himself by the name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44:6  |  Isaiah 44:6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耶和華－以色列的君， 以色列的救贖主－萬軍之耶和華如此說： 我是首先的，我是末後的； 除我以外再沒有[真]神。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 the King of Israel, and his redeemer the LORD of hosts; I am the first, and I am the last; and beside me there is no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44:7  |  Isaiah 44:7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自從我設立古時的民， 誰能像我宣告，並且指明，又為自己陳說呢？ 讓他將未來的事和必成的事說明。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who, as I, shall call, and shall declare it, and set it in order for me, since I appointed the ancient people? and the things that are coming, and shall come, let them shew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44:8  |  Isaiah 44:8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你們不要恐懼，也不要害怕。 我豈不是從上古就說明指示你們嗎？ 並且你們是我的見證！ 除我以外，豈有[真]神嗎？ 誠然沒有磐石，我不知道一個！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Fear ye not, neither be afraid: have not I told thee from that time, and have declared it? ye are even my witnesses. Is there a God beside me? yea, there is no God; I know not any.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44:9  |  Isaiah 44:9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製造雕刻偶像的盡都虛空；他們所喜悅的都無益處；他們的見證無所看見，無所知曉，他們便覺羞愧。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make a graven image are all of them vanity; and their delectable things shall not profit; and they are their own witnesses; they see not, nor know; that they may be ashamed.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44:10  |  Isaiah 44:10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誰製造神像，鑄造無益的偶像？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hath formed a god, or molten a graven image that is profitable for nothing?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44:11  |  Isaiah 44:11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看哪，他的同伴都必羞愧。工匠也不過是人，任他們聚會，任他們站立，都必懼怕，一同羞愧。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all his fellows shall be ashamed: and the workmen, they are of men: let them all be gathered together, let them stand up; yet they shall fear, and they shall be ashamed together.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44:12  |  Isaiah 44:12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鐵匠把鐵在火炭中燒熱，用鎚打鐵器，用他有力的膀臂錘成；他飢餓而無力，不喝水而發倦。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smith with the tongs both worketh in the coals, and fashioneth it with hammers, and worketh it with the strength of his arms: yea, he is hungry, and his strength faileth: he drinketh no water, and is faint.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44:13  |  Isaiah 44:13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木匠拉線，用筆劃出樣子，用鉋子鉋成形狀，用圓尺劃了模樣，仿照人的體態，做成人形，好住在房屋中。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carpenter stretcheth out his rule; he marketh it out with a line; he fitteth it with planes, and he marketh it out with the compass, and maketh it after the figure of a man, according to the beauty of a man; that it may remain in the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44:14  |  Isaiah 44:14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他砍伐香柏樹，又取柞樹和橡樹，在樹林中選定了一棵。他栽種松樹，得雨長養。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heweth him down cedars, and taketh the cypress and the oak, which he strengtheneth for himself among the trees of the forest: he planteth an ash, and the rain doth nourish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44:15  |  Isaiah 44:15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這樹，人可用以燒火；他自己取些烤火，又燒着烤餅，而且做神像跪拜，做雕刻的偶像向它叩拜。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it be for a man to burn: for he will take thereof, and warm himself; yea, he kindleth it, and baketh bread; yea, he maketh a god, and worshippeth it; he maketh it a graven image, and falleth down thereto.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44:16  |  Isaiah 44:16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他把一分燒在火中，把一分烤肉吃飽。自己烤火說：「啊哈，我暖和了，我見火了。」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burneth part thereof in the fire; with part thereof he eateth flesh; he roasteth roast, and is satisfied: yea, he warmeth himself, and saith, Aha, I am warm, I have seen the fire: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44:17  |  Isaiah 44:17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他用剩下的做了一神，就是雕刻的偶像。他向這偶像俯伏叩拜，禱告它說：「求你拯救我，因你是我的神。」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residue thereof he maketh a god, even his graven image: he falleth down unto it, and worshippeth it, and prayeth unto it, and saith, Deliver me; for thou art my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44:18  |  Isaiah 44:18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他們不知道，也不思想；因為耶和華閉住他們的眼，不能看見，塞住他們的心，不能明白。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not known nor understood: for he hath shut their eyes, that they cannot see; and their hearts, that they cannot understand.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44:19  |  Isaiah 44:19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誰心裏也不醒悟，也沒有知識，沒有聰明，能說：「我曾拿一分在火中燒了，在炭火上烤過餅；我也烤過肉吃。這剩下的，我豈要做可憎的物嗎？我豈可向木墩子叩拜呢？」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none considereth in his heart, neither is there knowledge nor understanding to say, I have burned part of it in the fire; yea, also I have baked bread upon the coals thereof; I have roasted flesh, and eaten it: and shall I make the residue thereof an abomination? shall I fall down to the stock of a tree?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44:20  |  Isaiah 44:20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他以灰為食，心中昏迷，使他偏邪，他不能自救，也不能說：「我右手中豈不是有虛謊嗎？」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feedeth on ashes: a deceived heart hath turned him aside, that he cannot deliver his soul, nor say, Is there not a lie in my right hand?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44:21  |  Isaiah 44:21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雅各，以色列啊， 你是我的僕人，要記念這些事。 以色列啊，你是我的僕人， 我造就你必不忘記你。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these, O Jacob and Israel; for thou art my servant: I have formed thee; thou art my servant: O Israel, thou shalt not be forgotten of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44:22  |  Isaiah 44:22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我塗抹了你的過犯，像厚雲[消散]； 我塗抹了你的罪惡，如薄雲[滅沒]。 你當歸向我，因我救贖了你。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blotted out, as a thick cloud, thy transgressions, and, as a cloud, thy sins: return unto me; for I have redeemed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44:23  |  Isaiah 44:23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諸天哪，應當歌唱， 因為耶和華做成這事。 地的深處啊，應當歡呼； 眾山應當發聲歌唱； 樹林和其中所有的樹都當如此！ 因為耶和華救贖了雅各， 並要因以色列榮耀自己。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Sing, O ye heavens; for the LORD hath done it: shout, ye lower parts of the earth: break forth into singing, ye mountains, O forest, and every tree therein: for the LORD hath redeemed Jacob, and glorified himself in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44:24  |  Isaiah 44:24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從你出胎，造就你的救贖主－耶和華如此說： 我－耶和華是創造萬物的， 是獨自鋪張諸天、鋪開大地的。 誰與我同在呢？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LORD, thy redeemer, and he that formed thee from the womb, I am the LORD that maketh all things; that stretcheth forth the heavens alone; that spreadeth abroad the earth by myself;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44:25  |  Isaiah 44:25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使說假話的兆頭失效， 使占卜的癲狂， 使智慧人退後， 使他的知識變為愚拙；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frustrateth the tokens of the liars, and maketh diviners mad; that turneth wise men backward, and maketh their knowledge foolish;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44:26  |  Isaiah 44:26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使我僕人的話語立定， 我使者的謀算成就。 論到耶路撒冷說：必有人居住； 論到猶大的城邑說：必被建造， 其中的荒場我也必興起。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confirmeth the word of his servant, and performeth the counsel of his messengers; that saith to Jerusalem, Thou shalt be inhabited; and to the cities of Judah, Ye shall be built, and I will raise up the decayed places thereof: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44:27  |  Isaiah 44:27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對深淵說：你乾了吧！ 我也要使你的江河乾涸。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saith to the deep, Be dry, and I will dry up thy rivers: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44:28  |  Isaiah 44:28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論塞魯士說：[他是]我的牧人， 必成就我所喜悅的， 必下令建造耶路撒冷， 發命立穩聖殿的根基。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saith of Cyrus, He is my shepherd, and shall perform all my pleasure: even saying to Jerusalem, Thou shalt be built; and to the temple, Thy foundation shall be laid.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2026-08-30T04:02:20.2320000Z</dcterms:created>
  <dcterms:modified xsi:type="dcterms:W3CDTF">2026-08-30T04:02:20.2320000Z</dcterms:modified>
</coreProperties>
</file>