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580e4c6eaf64943" /><Relationship Type="http://schemas.openxmlformats.org/officeDocument/2006/relationships/extended-properties" Target="/docProps/app.xml" Id="Rf0b12cb58d004d96" /><Relationship Type="http://schemas.openxmlformats.org/officeDocument/2006/relationships/officeDocument" Target="/ppt/presentation.xml" Id="R4026bbdabbbf4e7b" /></Relationships>
</file>

<file path=ppt/presentation.xml><?xml version="1.0" encoding="utf-8"?>
<p:presentation xmlns:p="http://schemas.openxmlformats.org/presentationml/2006/main">
  <p:sldMasterIdLst>
    <p:sldMasterId xmlns:r="http://schemas.openxmlformats.org/officeDocument/2006/relationships" id="2147483648" r:id="R420d1193740d4711"/>
  </p:sldMasterIdLst>
  <p:notesMasterIdLst>
    <p:notesMasterId xmlns:r="http://schemas.openxmlformats.org/officeDocument/2006/relationships" r:id="Rde13d77ea6cd4702"/>
  </p:notesMasterIdLst>
  <p:sldIdLst>
    <p:sldId xmlns:r="http://schemas.openxmlformats.org/officeDocument/2006/relationships" id="256" r:id="R6de5d2a143254b15"/>
    <p:sldId xmlns:r="http://schemas.openxmlformats.org/officeDocument/2006/relationships" id="257" r:id="R9e4bc20ae85b45a3"/>
    <p:sldId xmlns:r="http://schemas.openxmlformats.org/officeDocument/2006/relationships" id="258" r:id="Rc9ae6db755824b06"/>
    <p:sldId xmlns:r="http://schemas.openxmlformats.org/officeDocument/2006/relationships" id="259" r:id="R3cda708b4d2144e2"/>
    <p:sldId xmlns:r="http://schemas.openxmlformats.org/officeDocument/2006/relationships" id="260" r:id="Ra550e670e44a42ec"/>
    <p:sldId xmlns:r="http://schemas.openxmlformats.org/officeDocument/2006/relationships" id="261" r:id="Re0115b6cca0b4360"/>
    <p:sldId xmlns:r="http://schemas.openxmlformats.org/officeDocument/2006/relationships" id="262" r:id="Rbdb239050f264fed"/>
    <p:sldId xmlns:r="http://schemas.openxmlformats.org/officeDocument/2006/relationships" id="263" r:id="Ra45115ceb44f4a25"/>
    <p:sldId xmlns:r="http://schemas.openxmlformats.org/officeDocument/2006/relationships" id="264" r:id="Rbc382d06cee048d8"/>
    <p:sldId xmlns:r="http://schemas.openxmlformats.org/officeDocument/2006/relationships" id="265" r:id="Rd1111cd2af76449f"/>
    <p:sldId xmlns:r="http://schemas.openxmlformats.org/officeDocument/2006/relationships" id="266" r:id="R38be8f25dad94c92"/>
    <p:sldId xmlns:r="http://schemas.openxmlformats.org/officeDocument/2006/relationships" id="267" r:id="Rbc463351f60544d1"/>
    <p:sldId xmlns:r="http://schemas.openxmlformats.org/officeDocument/2006/relationships" id="268" r:id="R69bb03cfa86046b5"/>
    <p:sldId xmlns:r="http://schemas.openxmlformats.org/officeDocument/2006/relationships" id="269" r:id="R8f8c680f7e454bd1"/>
    <p:sldId xmlns:r="http://schemas.openxmlformats.org/officeDocument/2006/relationships" id="270" r:id="Rf31dac3177044b8f"/>
    <p:sldId xmlns:r="http://schemas.openxmlformats.org/officeDocument/2006/relationships" id="271" r:id="Ra7c653635aa74ce4"/>
    <p:sldId xmlns:r="http://schemas.openxmlformats.org/officeDocument/2006/relationships" id="272" r:id="R3a810db0f441462b"/>
    <p:sldId xmlns:r="http://schemas.openxmlformats.org/officeDocument/2006/relationships" id="273" r:id="R7030166578b2403f"/>
    <p:sldId xmlns:r="http://schemas.openxmlformats.org/officeDocument/2006/relationships" id="274" r:id="R6a76437ccc8645cc"/>
    <p:sldId xmlns:r="http://schemas.openxmlformats.org/officeDocument/2006/relationships" id="275" r:id="R123d165b222d4fec"/>
    <p:sldId xmlns:r="http://schemas.openxmlformats.org/officeDocument/2006/relationships" id="276" r:id="R29845df1c01c4a87"/>
    <p:sldId xmlns:r="http://schemas.openxmlformats.org/officeDocument/2006/relationships" id="277" r:id="Rd47e78dac166407a"/>
    <p:sldId xmlns:r="http://schemas.openxmlformats.org/officeDocument/2006/relationships" id="278" r:id="R9a51e06e1d164846"/>
    <p:sldId xmlns:r="http://schemas.openxmlformats.org/officeDocument/2006/relationships" id="279" r:id="R7517a4573002486f"/>
    <p:sldId xmlns:r="http://schemas.openxmlformats.org/officeDocument/2006/relationships" id="280" r:id="R9ec4835ec4de484e"/>
    <p:sldId xmlns:r="http://schemas.openxmlformats.org/officeDocument/2006/relationships" id="281" r:id="Rd93cd0ac18d74ad0"/>
    <p:sldId xmlns:r="http://schemas.openxmlformats.org/officeDocument/2006/relationships" id="282" r:id="Re928fed2351b4daa"/>
    <p:sldId xmlns:r="http://schemas.openxmlformats.org/officeDocument/2006/relationships" id="283" r:id="R2f633fdb2a8945b6"/>
    <p:sldId xmlns:r="http://schemas.openxmlformats.org/officeDocument/2006/relationships" id="284" r:id="Ra2d4194ecb4244ef"/>
    <p:sldId xmlns:r="http://schemas.openxmlformats.org/officeDocument/2006/relationships" id="285" r:id="Rb0c3aa59ad2a4c2b"/>
    <p:sldId xmlns:r="http://schemas.openxmlformats.org/officeDocument/2006/relationships" id="286" r:id="R47b7da119e3e4460"/>
    <p:sldId xmlns:r="http://schemas.openxmlformats.org/officeDocument/2006/relationships" id="287" r:id="R55d7bb9a25d641d7"/>
    <p:sldId xmlns:r="http://schemas.openxmlformats.org/officeDocument/2006/relationships" id="288" r:id="R0495bb631b0c4f88"/>
    <p:sldId xmlns:r="http://schemas.openxmlformats.org/officeDocument/2006/relationships" id="289" r:id="Rc75f4df27dbe49e6"/>
    <p:sldId xmlns:r="http://schemas.openxmlformats.org/officeDocument/2006/relationships" id="290" r:id="R26a5f1255ef24886"/>
    <p:sldId xmlns:r="http://schemas.openxmlformats.org/officeDocument/2006/relationships" id="291" r:id="Rab498e3a838c41eb"/>
    <p:sldId xmlns:r="http://schemas.openxmlformats.org/officeDocument/2006/relationships" id="292" r:id="R246ef88a45084bb1"/>
    <p:sldId xmlns:r="http://schemas.openxmlformats.org/officeDocument/2006/relationships" id="293" r:id="R2f38c94e428145f6"/>
    <p:sldId xmlns:r="http://schemas.openxmlformats.org/officeDocument/2006/relationships" id="294" r:id="Ra8bec5f8548141d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9883e7de0d141b2" /><Relationship Type="http://schemas.openxmlformats.org/officeDocument/2006/relationships/slideMaster" Target="/ppt/slideMasters/slideMaster1.xml" Id="R420d1193740d4711" /><Relationship Type="http://schemas.openxmlformats.org/officeDocument/2006/relationships/notesMaster" Target="/ppt/notesMasters/notesMaster1.xml" Id="Rde13d77ea6cd4702" /><Relationship Type="http://schemas.openxmlformats.org/officeDocument/2006/relationships/presProps" Target="/ppt/presProps.xml" Id="Re3e63e7fbe28414e" /><Relationship Type="http://schemas.openxmlformats.org/officeDocument/2006/relationships/tableStyles" Target="/ppt/tableStyles.xml" Id="R30e893b8911c4ec3" /><Relationship Type="http://schemas.openxmlformats.org/officeDocument/2006/relationships/slide" Target="/ppt/slides/slide1.xml" Id="R6de5d2a143254b15" /><Relationship Type="http://schemas.openxmlformats.org/officeDocument/2006/relationships/slide" Target="/ppt/slides/slide2.xml" Id="R9e4bc20ae85b45a3" /><Relationship Type="http://schemas.openxmlformats.org/officeDocument/2006/relationships/slide" Target="/ppt/slides/slide3.xml" Id="Rc9ae6db755824b06" /><Relationship Type="http://schemas.openxmlformats.org/officeDocument/2006/relationships/slide" Target="/ppt/slides/slide4.xml" Id="R3cda708b4d2144e2" /><Relationship Type="http://schemas.openxmlformats.org/officeDocument/2006/relationships/slide" Target="/ppt/slides/slide5.xml" Id="Ra550e670e44a42ec" /><Relationship Type="http://schemas.openxmlformats.org/officeDocument/2006/relationships/slide" Target="/ppt/slides/slide6.xml" Id="Re0115b6cca0b4360" /><Relationship Type="http://schemas.openxmlformats.org/officeDocument/2006/relationships/slide" Target="/ppt/slides/slide7.xml" Id="Rbdb239050f264fed" /><Relationship Type="http://schemas.openxmlformats.org/officeDocument/2006/relationships/slide" Target="/ppt/slides/slide8.xml" Id="Ra45115ceb44f4a25" /><Relationship Type="http://schemas.openxmlformats.org/officeDocument/2006/relationships/slide" Target="/ppt/slides/slide9.xml" Id="Rbc382d06cee048d8" /><Relationship Type="http://schemas.openxmlformats.org/officeDocument/2006/relationships/slide" Target="/ppt/slides/slide10.xml" Id="Rd1111cd2af76449f" /><Relationship Type="http://schemas.openxmlformats.org/officeDocument/2006/relationships/slide" Target="/ppt/slides/slide11.xml" Id="R38be8f25dad94c92" /><Relationship Type="http://schemas.openxmlformats.org/officeDocument/2006/relationships/slide" Target="/ppt/slides/slide12.xml" Id="Rbc463351f60544d1" /><Relationship Type="http://schemas.openxmlformats.org/officeDocument/2006/relationships/slide" Target="/ppt/slides/slide13.xml" Id="R69bb03cfa86046b5" /><Relationship Type="http://schemas.openxmlformats.org/officeDocument/2006/relationships/slide" Target="/ppt/slides/slide14.xml" Id="R8f8c680f7e454bd1" /><Relationship Type="http://schemas.openxmlformats.org/officeDocument/2006/relationships/slide" Target="/ppt/slides/slide15.xml" Id="Rf31dac3177044b8f" /><Relationship Type="http://schemas.openxmlformats.org/officeDocument/2006/relationships/slide" Target="/ppt/slides/slide16.xml" Id="Ra7c653635aa74ce4" /><Relationship Type="http://schemas.openxmlformats.org/officeDocument/2006/relationships/slide" Target="/ppt/slides/slide17.xml" Id="R3a810db0f441462b" /><Relationship Type="http://schemas.openxmlformats.org/officeDocument/2006/relationships/slide" Target="/ppt/slides/slide18.xml" Id="R7030166578b2403f" /><Relationship Type="http://schemas.openxmlformats.org/officeDocument/2006/relationships/slide" Target="/ppt/slides/slide19.xml" Id="R6a76437ccc8645cc" /><Relationship Type="http://schemas.openxmlformats.org/officeDocument/2006/relationships/slide" Target="/ppt/slides/slide20.xml" Id="R123d165b222d4fec" /><Relationship Type="http://schemas.openxmlformats.org/officeDocument/2006/relationships/slide" Target="/ppt/slides/slide21.xml" Id="R29845df1c01c4a87" /><Relationship Type="http://schemas.openxmlformats.org/officeDocument/2006/relationships/slide" Target="/ppt/slides/slide22.xml" Id="Rd47e78dac166407a" /><Relationship Type="http://schemas.openxmlformats.org/officeDocument/2006/relationships/slide" Target="/ppt/slides/slide23.xml" Id="R9a51e06e1d164846" /><Relationship Type="http://schemas.openxmlformats.org/officeDocument/2006/relationships/slide" Target="/ppt/slides/slide24.xml" Id="R7517a4573002486f" /><Relationship Type="http://schemas.openxmlformats.org/officeDocument/2006/relationships/slide" Target="/ppt/slides/slide25.xml" Id="R9ec4835ec4de484e" /><Relationship Type="http://schemas.openxmlformats.org/officeDocument/2006/relationships/slide" Target="/ppt/slides/slide26.xml" Id="Rd93cd0ac18d74ad0" /><Relationship Type="http://schemas.openxmlformats.org/officeDocument/2006/relationships/slide" Target="/ppt/slides/slide27.xml" Id="Re928fed2351b4daa" /><Relationship Type="http://schemas.openxmlformats.org/officeDocument/2006/relationships/slide" Target="/ppt/slides/slide28.xml" Id="R2f633fdb2a8945b6" /><Relationship Type="http://schemas.openxmlformats.org/officeDocument/2006/relationships/slide" Target="/ppt/slides/slide29.xml" Id="Ra2d4194ecb4244ef" /><Relationship Type="http://schemas.openxmlformats.org/officeDocument/2006/relationships/slide" Target="/ppt/slides/slide30.xml" Id="Rb0c3aa59ad2a4c2b" /><Relationship Type="http://schemas.openxmlformats.org/officeDocument/2006/relationships/slide" Target="/ppt/slides/slide31.xml" Id="R47b7da119e3e4460" /><Relationship Type="http://schemas.openxmlformats.org/officeDocument/2006/relationships/slide" Target="/ppt/slides/slide32.xml" Id="R55d7bb9a25d641d7" /><Relationship Type="http://schemas.openxmlformats.org/officeDocument/2006/relationships/slide" Target="/ppt/slides/slide33.xml" Id="R0495bb631b0c4f88" /><Relationship Type="http://schemas.openxmlformats.org/officeDocument/2006/relationships/slide" Target="/ppt/slides/slide34.xml" Id="Rc75f4df27dbe49e6" /><Relationship Type="http://schemas.openxmlformats.org/officeDocument/2006/relationships/slide" Target="/ppt/slides/slide35.xml" Id="R26a5f1255ef24886" /><Relationship Type="http://schemas.openxmlformats.org/officeDocument/2006/relationships/slide" Target="/ppt/slides/slide36.xml" Id="Rab498e3a838c41eb" /><Relationship Type="http://schemas.openxmlformats.org/officeDocument/2006/relationships/slide" Target="/ppt/slides/slide37.xml" Id="R246ef88a45084bb1" /><Relationship Type="http://schemas.openxmlformats.org/officeDocument/2006/relationships/slide" Target="/ppt/slides/slide38.xml" Id="R2f38c94e428145f6" /><Relationship Type="http://schemas.openxmlformats.org/officeDocument/2006/relationships/slide" Target="/ppt/slides/slide39.xml" Id="Ra8bec5f8548141d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eaca0e3d5e14a9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7c1299d63c64707" /><Relationship Type="http://schemas.openxmlformats.org/officeDocument/2006/relationships/notesMaster" Target="/ppt/notesMasters/notesMaster1.xml" Id="R4acbe81b711d4c6d" /></Relationships>
</file>

<file path=ppt/notesSlides/_rels/notesSlide2.xml.rels>&#65279;<?xml version="1.0" encoding="utf-8"?><Relationships xmlns="http://schemas.openxmlformats.org/package/2006/relationships"><Relationship Type="http://schemas.openxmlformats.org/officeDocument/2006/relationships/slide" Target="/ppt/slides/slide2.xml" Id="R177e20ce009c4644" /><Relationship Type="http://schemas.openxmlformats.org/officeDocument/2006/relationships/notesMaster" Target="/ppt/notesMasters/notesMaster1.xml" Id="R31bf55c4d4f74377" /></Relationships>
</file>

<file path=ppt/notesSlides/_rels/notesSlide3.xml.rels>&#65279;<?xml version="1.0" encoding="utf-8"?><Relationships xmlns="http://schemas.openxmlformats.org/package/2006/relationships"><Relationship Type="http://schemas.openxmlformats.org/officeDocument/2006/relationships/slide" Target="/ppt/slides/slide3.xml" Id="R2e4195c509ab4895" /><Relationship Type="http://schemas.openxmlformats.org/officeDocument/2006/relationships/notesMaster" Target="/ppt/notesMasters/notesMaster1.xml" Id="R2f4b0713b37b4815" /></Relationships>
</file>

<file path=ppt/notesSlides/_rels/notesSlide4.xml.rels>&#65279;<?xml version="1.0" encoding="utf-8"?><Relationships xmlns="http://schemas.openxmlformats.org/package/2006/relationships"><Relationship Type="http://schemas.openxmlformats.org/officeDocument/2006/relationships/slide" Target="/ppt/slides/slide4.xml" Id="Re90caeb9c4cb44f1" /><Relationship Type="http://schemas.openxmlformats.org/officeDocument/2006/relationships/notesMaster" Target="/ppt/notesMasters/notesMaster1.xml" Id="R4fbe1b6c44f44d04" /></Relationships>
</file>

<file path=ppt/notesSlides/_rels/notesSlide5.xml.rels>&#65279;<?xml version="1.0" encoding="utf-8"?><Relationships xmlns="http://schemas.openxmlformats.org/package/2006/relationships"><Relationship Type="http://schemas.openxmlformats.org/officeDocument/2006/relationships/slide" Target="/ppt/slides/slide5.xml" Id="Re70e1974676e41ad" /><Relationship Type="http://schemas.openxmlformats.org/officeDocument/2006/relationships/notesMaster" Target="/ppt/notesMasters/notesMaster1.xml" Id="R82cbb710f2994e95" /></Relationships>
</file>

<file path=ppt/notesSlides/_rels/notesSlide6.xml.rels>&#65279;<?xml version="1.0" encoding="utf-8"?><Relationships xmlns="http://schemas.openxmlformats.org/package/2006/relationships"><Relationship Type="http://schemas.openxmlformats.org/officeDocument/2006/relationships/slide" Target="/ppt/slides/slide6.xml" Id="R586b664059424d5d" /><Relationship Type="http://schemas.openxmlformats.org/officeDocument/2006/relationships/notesMaster" Target="/ppt/notesMasters/notesMaster1.xml" Id="R1d5d277624fb46eb" /></Relationships>
</file>

<file path=ppt/notesSlides/_rels/notesSlide7.xml.rels>&#65279;<?xml version="1.0" encoding="utf-8"?><Relationships xmlns="http://schemas.openxmlformats.org/package/2006/relationships"><Relationship Type="http://schemas.openxmlformats.org/officeDocument/2006/relationships/slide" Target="/ppt/slides/slide7.xml" Id="R9222d24a827c474f" /><Relationship Type="http://schemas.openxmlformats.org/officeDocument/2006/relationships/notesMaster" Target="/ppt/notesMasters/notesMaster1.xml" Id="Re1125e8159754d21" /></Relationships>
</file>

<file path=ppt/notesSlides/_rels/notesSlide8.xml.rels>&#65279;<?xml version="1.0" encoding="utf-8"?><Relationships xmlns="http://schemas.openxmlformats.org/package/2006/relationships"><Relationship Type="http://schemas.openxmlformats.org/officeDocument/2006/relationships/slide" Target="/ppt/slides/slide8.xml" Id="R8ba89b44a9f34f91" /><Relationship Type="http://schemas.openxmlformats.org/officeDocument/2006/relationships/notesMaster" Target="/ppt/notesMasters/notesMaster1.xml" Id="R6529443f5bce4d59" /></Relationships>
</file>

<file path=ppt/notesSlides/_rels/notesSlide9.xml.rels>&#65279;<?xml version="1.0" encoding="utf-8"?><Relationships xmlns="http://schemas.openxmlformats.org/package/2006/relationships"><Relationship Type="http://schemas.openxmlformats.org/officeDocument/2006/relationships/slide" Target="/ppt/slides/slide9.xml" Id="R92c0de82a32b45b1" /><Relationship Type="http://schemas.openxmlformats.org/officeDocument/2006/relationships/notesMaster" Target="/ppt/notesMasters/notesMaster1.xml" Id="R1e4b62654d5e4c7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07e2fc5b4e14ea5" /><Relationship Type="http://schemas.openxmlformats.org/officeDocument/2006/relationships/notesMaster" Target="/ppt/notesMasters/notesMaster1.xml" Id="Radadf7951d8f431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fd2b7e4cac2416a" /><Relationship Type="http://schemas.openxmlformats.org/officeDocument/2006/relationships/notesMaster" Target="/ppt/notesMasters/notesMaster1.xml" Id="R540ac031fb714dc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899e890ff244489" /><Relationship Type="http://schemas.openxmlformats.org/officeDocument/2006/relationships/notesMaster" Target="/ppt/notesMasters/notesMaster1.xml" Id="Ra3fdd903aab3456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f5ac601de1148fb" /><Relationship Type="http://schemas.openxmlformats.org/officeDocument/2006/relationships/notesMaster" Target="/ppt/notesMasters/notesMaster1.xml" Id="Re7759790b85146c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adb299c8efe41f6" /><Relationship Type="http://schemas.openxmlformats.org/officeDocument/2006/relationships/notesMaster" Target="/ppt/notesMasters/notesMaster1.xml" Id="R2e26b9797e324d5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7f64b6d214f42c8" /><Relationship Type="http://schemas.openxmlformats.org/officeDocument/2006/relationships/notesMaster" Target="/ppt/notesMasters/notesMaster1.xml" Id="R2890d71457a7431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1f2adbfb2b040d3" /><Relationship Type="http://schemas.openxmlformats.org/officeDocument/2006/relationships/notesMaster" Target="/ppt/notesMasters/notesMaster1.xml" Id="R7d23ff9cb4f14b4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874594a3f024389" /><Relationship Type="http://schemas.openxmlformats.org/officeDocument/2006/relationships/notesMaster" Target="/ppt/notesMasters/notesMaster1.xml" Id="Rd1e5e319ee4448d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3369ca540534383" /><Relationship Type="http://schemas.openxmlformats.org/officeDocument/2006/relationships/notesMaster" Target="/ppt/notesMasters/notesMaster1.xml" Id="Reaadea6258cc4b0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c5346d170614d7b" /><Relationship Type="http://schemas.openxmlformats.org/officeDocument/2006/relationships/notesMaster" Target="/ppt/notesMasters/notesMaster1.xml" Id="Re1444ea475dc46d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6ed043a73ac408e" /><Relationship Type="http://schemas.openxmlformats.org/officeDocument/2006/relationships/notesMaster" Target="/ppt/notesMasters/notesMaster1.xml" Id="Rf503e1d08ece4c7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6f98892943e4287" /><Relationship Type="http://schemas.openxmlformats.org/officeDocument/2006/relationships/notesMaster" Target="/ppt/notesMasters/notesMaster1.xml" Id="R4679ac092a6048c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9ab1eb9567f450e" /><Relationship Type="http://schemas.openxmlformats.org/officeDocument/2006/relationships/notesMaster" Target="/ppt/notesMasters/notesMaster1.xml" Id="Rbadf9de5b1644e7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9cdc770241745b3" /><Relationship Type="http://schemas.openxmlformats.org/officeDocument/2006/relationships/notesMaster" Target="/ppt/notesMasters/notesMaster1.xml" Id="R01f40d832b7c466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47f509047014f5b" /><Relationship Type="http://schemas.openxmlformats.org/officeDocument/2006/relationships/notesMaster" Target="/ppt/notesMasters/notesMaster1.xml" Id="R8bb91540a2004c5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65b784b577d40be" /><Relationship Type="http://schemas.openxmlformats.org/officeDocument/2006/relationships/notesMaster" Target="/ppt/notesMasters/notesMaster1.xml" Id="R44169d8724c744f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a0e54bb8e5540b0" /><Relationship Type="http://schemas.openxmlformats.org/officeDocument/2006/relationships/notesMaster" Target="/ppt/notesMasters/notesMaster1.xml" Id="R01503476b37740d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c7725040d0ea48c4" /><Relationship Type="http://schemas.openxmlformats.org/officeDocument/2006/relationships/notesMaster" Target="/ppt/notesMasters/notesMaster1.xml" Id="Rb3baf87b557448e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ab73ed5b5d54ff3" /><Relationship Type="http://schemas.openxmlformats.org/officeDocument/2006/relationships/notesMaster" Target="/ppt/notesMasters/notesMaster1.xml" Id="R2400c537da4d4b1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edd28b62d13416d" /><Relationship Type="http://schemas.openxmlformats.org/officeDocument/2006/relationships/notesMaster" Target="/ppt/notesMasters/notesMaster1.xml" Id="Rc36a934b843e47c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85bfb6f9b28247f6" /><Relationship Type="http://schemas.openxmlformats.org/officeDocument/2006/relationships/notesMaster" Target="/ppt/notesMasters/notesMaster1.xml" Id="Ree9721e1bd8b4333"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263153c794344cb" /><Relationship Type="http://schemas.openxmlformats.org/officeDocument/2006/relationships/notesMaster" Target="/ppt/notesMasters/notesMaster1.xml" Id="Rdc68ab6b42c14be1"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5a50d5e2c4334287" /><Relationship Type="http://schemas.openxmlformats.org/officeDocument/2006/relationships/notesMaster" Target="/ppt/notesMasters/notesMaster1.xml" Id="R9cd4229ac7d5412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37c034129fbd4335" /><Relationship Type="http://schemas.openxmlformats.org/officeDocument/2006/relationships/notesMaster" Target="/ppt/notesMasters/notesMaster1.xml" Id="Ra158ddd5d9074124"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9443304f86b9425a" /><Relationship Type="http://schemas.openxmlformats.org/officeDocument/2006/relationships/notesMaster" Target="/ppt/notesMasters/notesMaster1.xml" Id="Rf72e085da0c0426d"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7c9e1fed4d164d33" /><Relationship Type="http://schemas.openxmlformats.org/officeDocument/2006/relationships/notesMaster" Target="/ppt/notesMasters/notesMaster1.xml" Id="R7bf1c0d4a80b4cab"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700f500019294900" /><Relationship Type="http://schemas.openxmlformats.org/officeDocument/2006/relationships/notesMaster" Target="/ppt/notesMasters/notesMaster1.xml" Id="R1285cae69dbb495f"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150c3a85304b49bd" /><Relationship Type="http://schemas.openxmlformats.org/officeDocument/2006/relationships/notesMaster" Target="/ppt/notesMasters/notesMaster1.xml" Id="Rf83d01d02dc947fa"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0a9b7200fff44171" /><Relationship Type="http://schemas.openxmlformats.org/officeDocument/2006/relationships/notesMaster" Target="/ppt/notesMasters/notesMaster1.xml" Id="R74518bdec0764b60"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683ed5c252f6480e" /><Relationship Type="http://schemas.openxmlformats.org/officeDocument/2006/relationships/notesMaster" Target="/ppt/notesMasters/notesMaster1.xml" Id="R99570c7c7c03453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a41ed2eb791410a" /><Relationship Type="http://schemas.openxmlformats.org/officeDocument/2006/relationships/image" Target="/ppt/media/image.png" Id="R42494657e02b42d2" /><Relationship Type="http://schemas.openxmlformats.org/officeDocument/2006/relationships/image" Target="/ppt/media/image2.png" Id="R14f15cab426d495e" /><Relationship Type="http://schemas.openxmlformats.org/officeDocument/2006/relationships/image" Target="/ppt/media/image.jpeg" Id="R4c28ce572829432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b6453ec9539478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2494657e02b42d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4f15cab426d495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c28ce572829432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5fc908af1754b5b" /><Relationship Type="http://schemas.openxmlformats.org/officeDocument/2006/relationships/slideLayout" Target="/ppt/slideLayouts/slideLayout1.xml" Id="Rb9de67763c544087" /><Relationship Type="http://schemas.openxmlformats.org/officeDocument/2006/relationships/slideLayout" Target="/ppt/slideLayouts/slideLayout2.xml" Id="R1f4f70d413b345c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9de67763c544087"/>
    <p:sldLayoutId xmlns:r="http://schemas.openxmlformats.org/officeDocument/2006/relationships" id="2147483650" r:id="R1f4f70d413b345c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0fa52aaa4324032" /><Relationship Type="http://schemas.openxmlformats.org/officeDocument/2006/relationships/notesSlide" Target="/ppt/notesSlides/notesSlide1.xml" Id="R13be1ae18e66466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14e61f67b274cf3" /><Relationship Type="http://schemas.openxmlformats.org/officeDocument/2006/relationships/notesSlide" Target="/ppt/notesSlides/notesSlide2.xml" Id="R30ea840e93f041f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fbd19b09ada488b" /><Relationship Type="http://schemas.openxmlformats.org/officeDocument/2006/relationships/notesSlide" Target="/ppt/notesSlides/notesSlide3.xml" Id="Ra8a811619931438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01c2337fe6d43a9" /><Relationship Type="http://schemas.openxmlformats.org/officeDocument/2006/relationships/notesSlide" Target="/ppt/notesSlides/notesSlide4.xml" Id="Rdea9c66d416a4d1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34a22cdfc0a4d4d" /><Relationship Type="http://schemas.openxmlformats.org/officeDocument/2006/relationships/notesSlide" Target="/ppt/notesSlides/notesSlide5.xml" Id="R091a546bdbc8414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6ca924580c44df7" /><Relationship Type="http://schemas.openxmlformats.org/officeDocument/2006/relationships/notesSlide" Target="/ppt/notesSlides/notesSlide6.xml" Id="R6ba8e67efbf741e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18e63e95fc14209" /><Relationship Type="http://schemas.openxmlformats.org/officeDocument/2006/relationships/notesSlide" Target="/ppt/notesSlides/notesSlide7.xml" Id="R361c258cf4504ec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5d52ed5070f47da" /><Relationship Type="http://schemas.openxmlformats.org/officeDocument/2006/relationships/notesSlide" Target="/ppt/notesSlides/notesSlide8.xml" Id="R4f088beb2419446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09ccfdfc5654443" /><Relationship Type="http://schemas.openxmlformats.org/officeDocument/2006/relationships/notesSlide" Target="/ppt/notesSlides/notesSlide9.xml" Id="R270283ade1ea435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ce9cce41c2743a0" /><Relationship Type="http://schemas.openxmlformats.org/officeDocument/2006/relationships/notesSlide" Target="/ppt/notesSlides/notesSlide10.xml" Id="R989b26efc8dc446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7b6773993e34019" /><Relationship Type="http://schemas.openxmlformats.org/officeDocument/2006/relationships/notesSlide" Target="/ppt/notesSlides/notesSlide11.xml" Id="R55ccb0e7a83d43e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9f13c03ce1442b6" /><Relationship Type="http://schemas.openxmlformats.org/officeDocument/2006/relationships/notesSlide" Target="/ppt/notesSlides/notesSlide12.xml" Id="Rafa103bdda87434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5d12cf3110a4122" /><Relationship Type="http://schemas.openxmlformats.org/officeDocument/2006/relationships/notesSlide" Target="/ppt/notesSlides/notesSlide13.xml" Id="R3da952144402444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411d0679b5043c7" /><Relationship Type="http://schemas.openxmlformats.org/officeDocument/2006/relationships/notesSlide" Target="/ppt/notesSlides/notesSlide14.xml" Id="Ra1ba648bf13346a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e68bda18efc4d70" /><Relationship Type="http://schemas.openxmlformats.org/officeDocument/2006/relationships/notesSlide" Target="/ppt/notesSlides/notesSlide15.xml" Id="Rbf19eb2ecd384f2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ede85de45b4422c" /><Relationship Type="http://schemas.openxmlformats.org/officeDocument/2006/relationships/notesSlide" Target="/ppt/notesSlides/notesSlide16.xml" Id="Ra8b4022a2784475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0f94acff8cf4dfa" /><Relationship Type="http://schemas.openxmlformats.org/officeDocument/2006/relationships/notesSlide" Target="/ppt/notesSlides/notesSlide17.xml" Id="R5b179becb7084b5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5b57e3c9c264251" /><Relationship Type="http://schemas.openxmlformats.org/officeDocument/2006/relationships/notesSlide" Target="/ppt/notesSlides/notesSlide18.xml" Id="Rb76c312b0c984ae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253fbd4bb43401a" /><Relationship Type="http://schemas.openxmlformats.org/officeDocument/2006/relationships/notesSlide" Target="/ppt/notesSlides/notesSlide19.xml" Id="Rbcebb634938c46c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c283c635b02431e" /><Relationship Type="http://schemas.openxmlformats.org/officeDocument/2006/relationships/notesSlide" Target="/ppt/notesSlides/notesSlide20.xml" Id="R650cb2ebfde445d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c7f206b9edf4939" /><Relationship Type="http://schemas.openxmlformats.org/officeDocument/2006/relationships/notesSlide" Target="/ppt/notesSlides/notesSlide21.xml" Id="R8232afbea0b3481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76f596afae8455e" /><Relationship Type="http://schemas.openxmlformats.org/officeDocument/2006/relationships/notesSlide" Target="/ppt/notesSlides/notesSlide22.xml" Id="Rb25fa43366864e1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3f57963da7a4a15" /><Relationship Type="http://schemas.openxmlformats.org/officeDocument/2006/relationships/notesSlide" Target="/ppt/notesSlides/notesSlide23.xml" Id="Rf0d6bc7a8f834d5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c387852e1c14603" /><Relationship Type="http://schemas.openxmlformats.org/officeDocument/2006/relationships/notesSlide" Target="/ppt/notesSlides/notesSlide24.xml" Id="R2ee35823d289480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7850fa350c1e4447" /><Relationship Type="http://schemas.openxmlformats.org/officeDocument/2006/relationships/notesSlide" Target="/ppt/notesSlides/notesSlide25.xml" Id="R655b485f8607429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eb67550d3232424a" /><Relationship Type="http://schemas.openxmlformats.org/officeDocument/2006/relationships/notesSlide" Target="/ppt/notesSlides/notesSlide26.xml" Id="R6eaa04396e484740"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c8ab75feb64d4a8c" /><Relationship Type="http://schemas.openxmlformats.org/officeDocument/2006/relationships/notesSlide" Target="/ppt/notesSlides/notesSlide27.xml" Id="Re16a2aa4d747449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1230786d51f94447" /><Relationship Type="http://schemas.openxmlformats.org/officeDocument/2006/relationships/notesSlide" Target="/ppt/notesSlides/notesSlide28.xml" Id="R903bd5e7725d47b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3f2f080984594131" /><Relationship Type="http://schemas.openxmlformats.org/officeDocument/2006/relationships/notesSlide" Target="/ppt/notesSlides/notesSlide29.xml" Id="R65eb719d5b264e5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b362774b50024d87" /><Relationship Type="http://schemas.openxmlformats.org/officeDocument/2006/relationships/notesSlide" Target="/ppt/notesSlides/notesSlide30.xml" Id="Rcb8efd39731348ad"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0b18e1d53ad046a9" /><Relationship Type="http://schemas.openxmlformats.org/officeDocument/2006/relationships/notesSlide" Target="/ppt/notesSlides/notesSlide31.xml" Id="R15bb88fe5e8c45c6"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c30281179165447f" /><Relationship Type="http://schemas.openxmlformats.org/officeDocument/2006/relationships/notesSlide" Target="/ppt/notesSlides/notesSlide32.xml" Id="Rc654f2df7ab844fc"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52021cdd441a49b8" /><Relationship Type="http://schemas.openxmlformats.org/officeDocument/2006/relationships/notesSlide" Target="/ppt/notesSlides/notesSlide33.xml" Id="Rabc2f12d8f904d8b"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79630562cffa4b35" /><Relationship Type="http://schemas.openxmlformats.org/officeDocument/2006/relationships/notesSlide" Target="/ppt/notesSlides/notesSlide34.xml" Id="Rd884fefba15446d9"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5109149ac8a64e40" /><Relationship Type="http://schemas.openxmlformats.org/officeDocument/2006/relationships/notesSlide" Target="/ppt/notesSlides/notesSlide35.xml" Id="Rf6bcd99bc7e04165"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2389bc68fb794e96" /><Relationship Type="http://schemas.openxmlformats.org/officeDocument/2006/relationships/notesSlide" Target="/ppt/notesSlides/notesSlide36.xml" Id="Ra42fc63724ae4cbe"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fda164d613cf4b20" /><Relationship Type="http://schemas.openxmlformats.org/officeDocument/2006/relationships/notesSlide" Target="/ppt/notesSlides/notesSlide37.xml" Id="R2aae70826e1348b1"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1c957d03d78b4512" /><Relationship Type="http://schemas.openxmlformats.org/officeDocument/2006/relationships/notesSlide" Target="/ppt/notesSlides/notesSlide38.xml" Id="R056039fd7f804afa"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53978206f5294ded" /><Relationship Type="http://schemas.openxmlformats.org/officeDocument/2006/relationships/notesSlide" Target="/ppt/notesSlides/notesSlide39.xml" Id="Rdfa8d7021fab4c1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約翰福音第13章</a:t>
            </a:r>
          </a:p>
          <a:p xmlns:a="http://schemas.openxmlformats.org/drawingml/2006/main">
            <a:pPr algn="ctr">
              <a:buNone/>
            </a:pPr>
            <a:r>
              <a:rPr sz="2000">
                <a:solidFill>
                  <a:srgbClr val="FFFFFF"/>
                </a:solidFill>
                <a:latin typeface="Georgia"/>
                <a:ea typeface="Georgia"/>
                <a:cs typeface="Georgia"/>
              </a:rPr>
              <a:t>John 13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13:1  |  John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逾越節以前，耶穌知道自己離世歸父的時候到了。他既然愛世間屬自己的人，就愛他們到底。</a:t>
            </a:r>
          </a:p>
          <a:p xmlns:a="http://schemas.openxmlformats.org/drawingml/2006/main">
            <a:pPr algn="ctr">
              <a:buNone/>
            </a:pPr>
            <a:r>
              <a:rPr sz="2100">
                <a:solidFill>
                  <a:srgbClr val="FFFFFF"/>
                </a:solidFill>
                <a:latin typeface="Georgia"/>
                <a:ea typeface="Georgia"/>
                <a:cs typeface="Georgia"/>
              </a:rPr>
              <a:t>Now before the feast of the passover, when Jesus knew that his hour was come that he should depart out of this world unto the Father, having loved his own which were in the world, he loved them unto the end.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13:2  |  John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吃晚飯的時候，魔鬼已將賣耶穌的意思放在西門的兒子加略人猶大心裏。</a:t>
            </a:r>
          </a:p>
          <a:p xmlns:a="http://schemas.openxmlformats.org/drawingml/2006/main">
            <a:pPr algn="ctr">
              <a:buNone/>
            </a:pPr>
            <a:r>
              <a:rPr sz="2400">
                <a:solidFill>
                  <a:srgbClr val="FFFFFF"/>
                </a:solidFill>
                <a:latin typeface="Georgia"/>
                <a:ea typeface="Georgia"/>
                <a:cs typeface="Georgia"/>
              </a:rPr>
              <a:t>And supper being ended, the devil having now put into the heart of Judas Iscariot, Simon’s son, to betray him;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13:3  |  John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耶穌知道父已將萬有交在他手裏，且知道自己是從神出來的，又要歸到神那裏去，</a:t>
            </a:r>
          </a:p>
          <a:p xmlns:a="http://schemas.openxmlformats.org/drawingml/2006/main">
            <a:pPr algn="ctr">
              <a:buNone/>
            </a:pPr>
            <a:r>
              <a:rPr sz="2400">
                <a:solidFill>
                  <a:srgbClr val="FFFFFF"/>
                </a:solidFill>
                <a:latin typeface="Georgia"/>
                <a:ea typeface="Georgia"/>
                <a:cs typeface="Georgia"/>
              </a:rPr>
              <a:t>Jesus knowing that the Father had given all things into his hands, and that he was come from God, and went to God;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13:4  |  John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就離席站起來，脫了衣服，拿一條手巾束腰，</a:t>
            </a:r>
          </a:p>
          <a:p xmlns:a="http://schemas.openxmlformats.org/drawingml/2006/main">
            <a:pPr algn="ctr">
              <a:buNone/>
            </a:pPr>
            <a:r>
              <a:rPr sz="2400">
                <a:solidFill>
                  <a:srgbClr val="FFFFFF"/>
                </a:solidFill>
                <a:latin typeface="Georgia"/>
                <a:ea typeface="Georgia"/>
                <a:cs typeface="Georgia"/>
              </a:rPr>
              <a:t>He riseth from supper, and laid aside his garments; and took a towel, and girded himself.</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13:5  |  John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隨後把水倒在盆裏，就洗門徒的腳，並用自己所束的手巾擦乾。</a:t>
            </a:r>
          </a:p>
          <a:p xmlns:a="http://schemas.openxmlformats.org/drawingml/2006/main">
            <a:pPr algn="ctr">
              <a:buNone/>
            </a:pPr>
            <a:r>
              <a:rPr sz="2400">
                <a:solidFill>
                  <a:srgbClr val="FFFFFF"/>
                </a:solidFill>
                <a:latin typeface="Georgia"/>
                <a:ea typeface="Georgia"/>
                <a:cs typeface="Georgia"/>
              </a:rPr>
              <a:t>After that he poureth water into a bason, and began to wash the disciples’ feet, and to wipe them with the towel wherewith he was girded.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13:6  |  John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挨到西門‧彼得，彼得對他說：「主啊，你洗我的腳嗎？」</a:t>
            </a:r>
          </a:p>
          <a:p xmlns:a="http://schemas.openxmlformats.org/drawingml/2006/main">
            <a:pPr algn="ctr">
              <a:buNone/>
            </a:pPr>
            <a:r>
              <a:rPr sz="2400">
                <a:solidFill>
                  <a:srgbClr val="FFFFFF"/>
                </a:solidFill>
                <a:latin typeface="Georgia"/>
                <a:ea typeface="Georgia"/>
                <a:cs typeface="Georgia"/>
              </a:rPr>
              <a:t>Then cometh he to Simon Peter: and Peter saith unto him, Lord, dost thou wash my feet?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13:7  |  John 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耶穌回答說：「我所做的，你如今不知道，後來必明白。」</a:t>
            </a:r>
          </a:p>
          <a:p xmlns:a="http://schemas.openxmlformats.org/drawingml/2006/main">
            <a:pPr algn="ctr">
              <a:buNone/>
            </a:pPr>
            <a:r>
              <a:rPr sz="2400">
                <a:solidFill>
                  <a:srgbClr val="FFFFFF"/>
                </a:solidFill>
                <a:latin typeface="Georgia"/>
                <a:ea typeface="Georgia"/>
                <a:cs typeface="Georgia"/>
              </a:rPr>
              <a:t>Jesus answered and said unto him, What I do thou knowest not now; but thou shalt know hereafter.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13:8  |  John 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彼得說：「你永不可洗我的腳！」耶穌說：「我若不洗你，你就與我無分了。」</a:t>
            </a:r>
          </a:p>
          <a:p xmlns:a="http://schemas.openxmlformats.org/drawingml/2006/main">
            <a:pPr algn="ctr">
              <a:buNone/>
            </a:pPr>
            <a:r>
              <a:rPr sz="2400">
                <a:solidFill>
                  <a:srgbClr val="FFFFFF"/>
                </a:solidFill>
                <a:latin typeface="Georgia"/>
                <a:ea typeface="Georgia"/>
                <a:cs typeface="Georgia"/>
              </a:rPr>
              <a:t>Peter saith unto him, Thou shalt never wash my feet. Jesus answered him, If I wash thee not, thou hast no part with me.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13:9  |  John 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西門‧彼得說：「主啊，不但我的腳，連手和頭也要洗。」</a:t>
            </a:r>
          </a:p>
          <a:p xmlns:a="http://schemas.openxmlformats.org/drawingml/2006/main">
            <a:pPr algn="ctr">
              <a:buNone/>
            </a:pPr>
            <a:r>
              <a:rPr sz="2400">
                <a:solidFill>
                  <a:srgbClr val="FFFFFF"/>
                </a:solidFill>
                <a:latin typeface="Georgia"/>
                <a:ea typeface="Georgia"/>
                <a:cs typeface="Georgia"/>
              </a:rPr>
              <a:t>Simon Peter saith unto him, Lord, not my feet only, but also my hands and my head.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13:10  |  John 13:10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耶穌說：「凡洗過澡的人，只要把腳一洗，全身就乾淨了。你們是乾淨的，然而不都是乾淨的。」</a:t>
            </a:r>
          </a:p>
          <a:p xmlns:a="http://schemas.openxmlformats.org/drawingml/2006/main">
            <a:pPr algn="ctr">
              <a:buNone/>
            </a:pPr>
            <a:r>
              <a:rPr sz="2400">
                <a:solidFill>
                  <a:srgbClr val="FFFFFF"/>
                </a:solidFill>
                <a:latin typeface="Georgia"/>
                <a:ea typeface="Georgia"/>
                <a:cs typeface="Georgia"/>
              </a:rPr>
              <a:t>Jesus saith to him, He that is washed needeth not save to wash his feet, but is clean every whit: and ye are clean, but not all.</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13:11  |  John 13:11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耶穌原知道要賣他的是誰，所以說：「你們不都是乾淨的。」</a:t>
            </a:r>
          </a:p>
          <a:p xmlns:a="http://schemas.openxmlformats.org/drawingml/2006/main">
            <a:pPr algn="ctr">
              <a:buNone/>
            </a:pPr>
            <a:r>
              <a:rPr sz="2800">
                <a:solidFill>
                  <a:srgbClr val="FFFFFF"/>
                </a:solidFill>
                <a:latin typeface="Georgia"/>
                <a:ea typeface="Georgia"/>
                <a:cs typeface="Georgia"/>
              </a:rPr>
              <a:t>For he knew who should betray him; therefore said he, Ye are not all clean.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13:12  |  John 13:12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耶穌洗完了他們的腳，就穿上衣服，又坐下，對他們說：「我向你們所做的，你們明白嗎？</a:t>
            </a:r>
          </a:p>
          <a:p xmlns:a="http://schemas.openxmlformats.org/drawingml/2006/main">
            <a:pPr algn="ctr">
              <a:buNone/>
            </a:pPr>
            <a:r>
              <a:rPr sz="2400">
                <a:solidFill>
                  <a:srgbClr val="FFFFFF"/>
                </a:solidFill>
                <a:latin typeface="Georgia"/>
                <a:ea typeface="Georgia"/>
                <a:cs typeface="Georgia"/>
              </a:rPr>
              <a:t>So after he had washed their feet, and had taken his garments, and was set down again, he said unto them, Know ye what I have done to you?</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13:13  |  John 13:13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你們稱呼我夫子，稱呼我主，你們說的不錯，我本來是。</a:t>
            </a:r>
          </a:p>
          <a:p xmlns:a="http://schemas.openxmlformats.org/drawingml/2006/main">
            <a:pPr algn="ctr">
              <a:buNone/>
            </a:pPr>
            <a:r>
              <a:rPr sz="2800">
                <a:solidFill>
                  <a:srgbClr val="FFFFFF"/>
                </a:solidFill>
                <a:latin typeface="Georgia"/>
                <a:ea typeface="Georgia"/>
                <a:cs typeface="Georgia"/>
              </a:rPr>
              <a:t>Ye call me Master and Lord: and ye say well; for so I am.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13:14  |  John 13:14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我是你們的主，你們的夫子，尚且洗你們的腳，你們也當彼此洗腳。</a:t>
            </a:r>
          </a:p>
          <a:p xmlns:a="http://schemas.openxmlformats.org/drawingml/2006/main">
            <a:pPr algn="ctr">
              <a:buNone/>
            </a:pPr>
            <a:r>
              <a:rPr sz="2400">
                <a:solidFill>
                  <a:srgbClr val="FFFFFF"/>
                </a:solidFill>
                <a:latin typeface="Georgia"/>
                <a:ea typeface="Georgia"/>
                <a:cs typeface="Georgia"/>
              </a:rPr>
              <a:t>If I then, your Lord and Master, have washed your feet; ye also ought to wash one another’s feet.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13:15  |  John 13:15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我給你們作了榜樣，叫你們照着我向你們所做的去做。</a:t>
            </a:r>
          </a:p>
          <a:p xmlns:a="http://schemas.openxmlformats.org/drawingml/2006/main">
            <a:pPr algn="ctr">
              <a:buNone/>
            </a:pPr>
            <a:r>
              <a:rPr sz="2800">
                <a:solidFill>
                  <a:srgbClr val="FFFFFF"/>
                </a:solidFill>
                <a:latin typeface="Georgia"/>
                <a:ea typeface="Georgia"/>
                <a:cs typeface="Georgia"/>
              </a:rPr>
              <a:t>For I have given you an example, that ye should do as I have done to you.</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13:16  |  John 13:16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我實實在在地告訴你們，僕人不能大於主人，差人也不能大於差他的人。</a:t>
            </a:r>
          </a:p>
          <a:p xmlns:a="http://schemas.openxmlformats.org/drawingml/2006/main">
            <a:pPr algn="ctr">
              <a:buNone/>
            </a:pPr>
            <a:r>
              <a:rPr sz="2400">
                <a:solidFill>
                  <a:srgbClr val="FFFFFF"/>
                </a:solidFill>
                <a:latin typeface="Georgia"/>
                <a:ea typeface="Georgia"/>
                <a:cs typeface="Georgia"/>
              </a:rPr>
              <a:t>Verily, verily, I say unto you, The servant is not greater than his lord; neither he that is sent greater than he that sent him.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13:17  |  John 13:17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你們既知道這事，若是去行就有福了。</a:t>
            </a:r>
          </a:p>
          <a:p xmlns:a="http://schemas.openxmlformats.org/drawingml/2006/main">
            <a:pPr algn="ctr">
              <a:buNone/>
            </a:pPr>
            <a:r>
              <a:rPr sz="2800">
                <a:solidFill>
                  <a:srgbClr val="FFFFFF"/>
                </a:solidFill>
                <a:latin typeface="Georgia"/>
                <a:ea typeface="Georgia"/>
                <a:cs typeface="Georgia"/>
              </a:rPr>
              <a:t>If ye know these things, happy are ye if ye do them.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13:18  |  John 13:18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我這話不是指着你們眾人說的，我知道我所揀選的是誰。現在要應驗經上的話，說：『同我吃飯的人用腳踢我。』</a:t>
            </a:r>
          </a:p>
          <a:p xmlns:a="http://schemas.openxmlformats.org/drawingml/2006/main">
            <a:pPr algn="ctr">
              <a:buNone/>
            </a:pPr>
            <a:r>
              <a:rPr sz="2100">
                <a:solidFill>
                  <a:srgbClr val="FFFFFF"/>
                </a:solidFill>
                <a:latin typeface="Georgia"/>
                <a:ea typeface="Georgia"/>
                <a:cs typeface="Georgia"/>
              </a:rPr>
              <a:t>I speak not of you all: I know whom I have chosen: but that the scripture may be fulfilled, He that eateth bread with me hath lifted up his heel against me.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13:19  |  John 13:19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如今事情還沒有成就，我要先告訴你們，叫你們到事情成就的時候可以信我是[基督]。</a:t>
            </a:r>
          </a:p>
          <a:p xmlns:a="http://schemas.openxmlformats.org/drawingml/2006/main">
            <a:pPr algn="ctr">
              <a:buNone/>
            </a:pPr>
            <a:r>
              <a:rPr sz="2400">
                <a:solidFill>
                  <a:srgbClr val="FFFFFF"/>
                </a:solidFill>
                <a:latin typeface="Georgia"/>
                <a:ea typeface="Georgia"/>
                <a:cs typeface="Georgia"/>
              </a:rPr>
              <a:t>Now I tell you before it come, that, when it is come to pass, ye may believe that I am he.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13:20  |  John 13:20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我實實在在地告訴你們，有人接待我所差遣的，就是接待我；接待我，就是接待那差遣我的。」</a:t>
            </a:r>
          </a:p>
          <a:p xmlns:a="http://schemas.openxmlformats.org/drawingml/2006/main">
            <a:pPr algn="ctr">
              <a:buNone/>
            </a:pPr>
            <a:r>
              <a:rPr sz="2400">
                <a:solidFill>
                  <a:srgbClr val="FFFFFF"/>
                </a:solidFill>
                <a:latin typeface="Georgia"/>
                <a:ea typeface="Georgia"/>
                <a:cs typeface="Georgia"/>
              </a:rPr>
              <a:t>Verily, verily, I say unto you, He that receiveth whomsoever I send receiveth me; and he that receiveth me receiveth him that sent me.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13:21  |  John 13:21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耶穌說了這話，心裏憂愁，就明說：「我實實在在地告訴你們，你們中間有一個人要賣我了。」</a:t>
            </a:r>
          </a:p>
          <a:p xmlns:a="http://schemas.openxmlformats.org/drawingml/2006/main">
            <a:pPr algn="ctr">
              <a:buNone/>
            </a:pPr>
            <a:r>
              <a:rPr sz="2400">
                <a:solidFill>
                  <a:srgbClr val="FFFFFF"/>
                </a:solidFill>
                <a:latin typeface="Georgia"/>
                <a:ea typeface="Georgia"/>
                <a:cs typeface="Georgia"/>
              </a:rPr>
              <a:t>When Jesus had thus said, he was troubled in spirit, and testified, and said, Verily, verily, I say unto you, that one of you shall betray me.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13:22  |  John 13:22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門徒彼此對看，猜不透所說的是誰。</a:t>
            </a:r>
          </a:p>
          <a:p xmlns:a="http://schemas.openxmlformats.org/drawingml/2006/main">
            <a:pPr algn="ctr">
              <a:buNone/>
            </a:pPr>
            <a:r>
              <a:rPr sz="2800">
                <a:solidFill>
                  <a:srgbClr val="FFFFFF"/>
                </a:solidFill>
                <a:latin typeface="Georgia"/>
                <a:ea typeface="Georgia"/>
                <a:cs typeface="Georgia"/>
              </a:rPr>
              <a:t>Then the disciples looked one on another, doubting of whom he spake.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13:23  |  John 13:23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有一個門徒，是耶穌所愛的，側身挨近耶穌的懷裏。</a:t>
            </a:r>
          </a:p>
          <a:p xmlns:a="http://schemas.openxmlformats.org/drawingml/2006/main">
            <a:pPr algn="ctr">
              <a:buNone/>
            </a:pPr>
            <a:r>
              <a:rPr sz="2800">
                <a:solidFill>
                  <a:srgbClr val="FFFFFF"/>
                </a:solidFill>
                <a:latin typeface="Georgia"/>
                <a:ea typeface="Georgia"/>
                <a:cs typeface="Georgia"/>
              </a:rPr>
              <a:t>Now there was leaning on Jesus’ bosom one of his disciples, whom Jesus loved.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13:24  |  John 13:24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西門‧彼得點頭對他說：「你告訴我們，主是指着誰說的。」</a:t>
            </a:r>
          </a:p>
          <a:p xmlns:a="http://schemas.openxmlformats.org/drawingml/2006/main">
            <a:pPr algn="ctr">
              <a:buNone/>
            </a:pPr>
            <a:r>
              <a:rPr sz="2400">
                <a:solidFill>
                  <a:srgbClr val="FFFFFF"/>
                </a:solidFill>
                <a:latin typeface="Georgia"/>
                <a:ea typeface="Georgia"/>
                <a:cs typeface="Georgia"/>
              </a:rPr>
              <a:t>Simon Peter therefore beckoned to him, that he should ask who it should be of whom he spake.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13:25  |  John 13:25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那門徒便就勢靠着耶穌的胸膛，問他說：「主啊，是誰呢？」</a:t>
            </a:r>
          </a:p>
          <a:p xmlns:a="http://schemas.openxmlformats.org/drawingml/2006/main">
            <a:pPr algn="ctr">
              <a:buNone/>
            </a:pPr>
            <a:r>
              <a:rPr sz="2800">
                <a:solidFill>
                  <a:srgbClr val="FFFFFF"/>
                </a:solidFill>
                <a:latin typeface="Georgia"/>
                <a:ea typeface="Georgia"/>
                <a:cs typeface="Georgia"/>
              </a:rPr>
              <a:t>He then lying on Jesus’ breast saith unto him, Lord, who is it?</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13:26  |  John 13:26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耶穌回答說：「我蘸一點餅給誰，就是誰。」耶穌就蘸了一點餅，遞給加略人西門的兒子猶大。</a:t>
            </a:r>
          </a:p>
          <a:p xmlns:a="http://schemas.openxmlformats.org/drawingml/2006/main">
            <a:pPr algn="ctr">
              <a:buNone/>
            </a:pPr>
            <a:r>
              <a:rPr sz="2100">
                <a:solidFill>
                  <a:srgbClr val="FFFFFF"/>
                </a:solidFill>
                <a:latin typeface="Georgia"/>
                <a:ea typeface="Georgia"/>
                <a:cs typeface="Georgia"/>
              </a:rPr>
              <a:t>Jesus answered, He it is, to whom I shall give a sop, when I have dipped it. And when he had dipped the sop, he gave it to Judas Iscariot, the son of Simon.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13:27  |  John 13:27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他吃了以後，撒但就入了他的心。耶穌便對他說：「你所做的，快做吧！」</a:t>
            </a:r>
          </a:p>
          <a:p xmlns:a="http://schemas.openxmlformats.org/drawingml/2006/main">
            <a:pPr algn="ctr">
              <a:buNone/>
            </a:pPr>
            <a:r>
              <a:rPr sz="2400">
                <a:solidFill>
                  <a:srgbClr val="FFFFFF"/>
                </a:solidFill>
                <a:latin typeface="Georgia"/>
                <a:ea typeface="Georgia"/>
                <a:cs typeface="Georgia"/>
              </a:rPr>
              <a:t>And after the sop Satan entered into him. Then said Jesus unto him, That thou doest, do quickly.</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13:28  |  John 13:28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同席的人沒有一個知道是為甚麼對他說這話。</a:t>
            </a:r>
          </a:p>
          <a:p xmlns:a="http://schemas.openxmlformats.org/drawingml/2006/main">
            <a:pPr algn="ctr">
              <a:buNone/>
            </a:pPr>
            <a:r>
              <a:rPr sz="2800">
                <a:solidFill>
                  <a:srgbClr val="FFFFFF"/>
                </a:solidFill>
                <a:latin typeface="Georgia"/>
                <a:ea typeface="Georgia"/>
                <a:cs typeface="Georgia"/>
              </a:rPr>
              <a:t>Now no man at the table knew for what intent he spake this unto him.</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13:29  |  John 13:29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有人因猶大帶着錢囊，以為耶穌是對他說：「你去買我們過節所應用的東西」，或是叫他拿甚麼賙濟窮人。</a:t>
            </a:r>
          </a:p>
          <a:p xmlns:a="http://schemas.openxmlformats.org/drawingml/2006/main">
            <a:pPr algn="ctr">
              <a:buNone/>
            </a:pPr>
            <a:r>
              <a:rPr sz="2100">
                <a:solidFill>
                  <a:srgbClr val="FFFFFF"/>
                </a:solidFill>
                <a:latin typeface="Georgia"/>
                <a:ea typeface="Georgia"/>
                <a:cs typeface="Georgia"/>
              </a:rPr>
              <a:t>For some of them thought, because Judas had the bag, that Jesus had said unto him, Buy those things that we have need of against the feast; or, that he should give something to the poor.</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13:30  |  John 13:30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猶大受了那點餅，立刻就出去。那時候是夜間了。</a:t>
            </a:r>
          </a:p>
          <a:p xmlns:a="http://schemas.openxmlformats.org/drawingml/2006/main">
            <a:pPr algn="ctr">
              <a:buNone/>
            </a:pPr>
            <a:r>
              <a:rPr sz="2800">
                <a:solidFill>
                  <a:srgbClr val="FFFFFF"/>
                </a:solidFill>
                <a:latin typeface="Georgia"/>
                <a:ea typeface="Georgia"/>
                <a:cs typeface="Georgia"/>
              </a:rPr>
              <a:t>He then having received the sop went immediately out: and it was night.</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13:31  |  John 13:31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他既出去，耶穌就說：「如今人子得了榮耀，神在人子身上也得了榮耀。</a:t>
            </a:r>
          </a:p>
          <a:p xmlns:a="http://schemas.openxmlformats.org/drawingml/2006/main">
            <a:pPr algn="ctr">
              <a:buNone/>
            </a:pPr>
            <a:r>
              <a:rPr sz="2400">
                <a:solidFill>
                  <a:srgbClr val="FFFFFF"/>
                </a:solidFill>
                <a:latin typeface="Georgia"/>
                <a:ea typeface="Georgia"/>
                <a:cs typeface="Georgia"/>
              </a:rPr>
              <a:t>Therefore, when he was gone out, Jesus said, Now is the Son of man glorified, and God is glorified in him.</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13:32  |  John 13:32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神要因自己榮耀人子，並且要快快地榮耀他。</a:t>
            </a:r>
          </a:p>
          <a:p xmlns:a="http://schemas.openxmlformats.org/drawingml/2006/main">
            <a:pPr algn="ctr">
              <a:buNone/>
            </a:pPr>
            <a:r>
              <a:rPr sz="2400">
                <a:solidFill>
                  <a:srgbClr val="FFFFFF"/>
                </a:solidFill>
                <a:latin typeface="Georgia"/>
                <a:ea typeface="Georgia"/>
                <a:cs typeface="Georgia"/>
              </a:rPr>
              <a:t>If God be glorified in him, God shall also glorify him in himself, and shall straightway glorify him.</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13:33  |  John 13:33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小子們，我還有不多的時候與你們同在；後來你們要找我，但我所去的地方你們不能到。這話我曾對猶太人說過，如今也照樣對你們說。</a:t>
            </a:r>
          </a:p>
          <a:p xmlns:a="http://schemas.openxmlformats.org/drawingml/2006/main">
            <a:pPr algn="ctr">
              <a:buNone/>
            </a:pPr>
            <a:r>
              <a:rPr sz="2100">
                <a:solidFill>
                  <a:srgbClr val="FFFFFF"/>
                </a:solidFill>
                <a:latin typeface="Georgia"/>
                <a:ea typeface="Georgia"/>
                <a:cs typeface="Georgia"/>
              </a:rPr>
              <a:t>Little children, yet a little while I am with you. Ye shall seek me: and as I said unto the Jews, Whither I go, ye cannot come; so now I say to you.</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13:34  |  John 13:34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我賜給你們一條新命令，乃是叫你們彼此相愛；我怎樣愛你們，你們也要怎樣相愛。</a:t>
            </a:r>
          </a:p>
          <a:p xmlns:a="http://schemas.openxmlformats.org/drawingml/2006/main">
            <a:pPr algn="ctr">
              <a:buNone/>
            </a:pPr>
            <a:r>
              <a:rPr sz="2400">
                <a:solidFill>
                  <a:srgbClr val="FFFFFF"/>
                </a:solidFill>
                <a:latin typeface="Georgia"/>
                <a:ea typeface="Georgia"/>
                <a:cs typeface="Georgia"/>
              </a:rPr>
              <a:t>A new commandment I give unto you, That ye love one another; as I have loved you, that ye also love one another.</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13:35  |  John 13:35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你們若有彼此相愛的心，眾人因此就認出你們是我的門徒了。」</a:t>
            </a:r>
          </a:p>
          <a:p xmlns:a="http://schemas.openxmlformats.org/drawingml/2006/main">
            <a:pPr algn="ctr">
              <a:buNone/>
            </a:pPr>
            <a:r>
              <a:rPr sz="2400">
                <a:solidFill>
                  <a:srgbClr val="FFFFFF"/>
                </a:solidFill>
                <a:latin typeface="Georgia"/>
                <a:ea typeface="Georgia"/>
                <a:cs typeface="Georgia"/>
              </a:rPr>
              <a:t>By this shall all men know that ye are my disciples, if ye have love one to another.</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13:36  |  John 13:36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西門‧彼得問耶穌說：「主往哪裏去？」耶穌回答說：「我所去的地方，你現在不能跟我去，後來卻要跟我去。」</a:t>
            </a:r>
          </a:p>
          <a:p xmlns:a="http://schemas.openxmlformats.org/drawingml/2006/main">
            <a:pPr algn="ctr">
              <a:buNone/>
            </a:pPr>
            <a:r>
              <a:rPr sz="2100">
                <a:solidFill>
                  <a:srgbClr val="FFFFFF"/>
                </a:solidFill>
                <a:latin typeface="Georgia"/>
                <a:ea typeface="Georgia"/>
                <a:cs typeface="Georgia"/>
              </a:rPr>
              <a:t>Simon Peter said unto him, Lord, whither goest thou? Jesus answered him, Whither I go, thou canst not follow me now; but thou shalt follow me afterwards.</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13:37  |  John 13:37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彼得說：「主啊，我為甚麼現在不能跟你去？我願意為你捨命！」</a:t>
            </a:r>
          </a:p>
          <a:p xmlns:a="http://schemas.openxmlformats.org/drawingml/2006/main">
            <a:pPr algn="ctr">
              <a:buNone/>
            </a:pPr>
            <a:r>
              <a:rPr sz="2400">
                <a:solidFill>
                  <a:srgbClr val="FFFFFF"/>
                </a:solidFill>
                <a:latin typeface="Georgia"/>
                <a:ea typeface="Georgia"/>
                <a:cs typeface="Georgia"/>
              </a:rPr>
              <a:t>Peter said unto him, Lord, why cannot I follow thee now? I will lay down my life for thy sake.</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13:38  |  John 13:38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耶穌說：「你願意為我捨命嗎？我實實在在地告訴你，雞叫以先，你要三次不認我。」</a:t>
            </a:r>
          </a:p>
          <a:p xmlns:a="http://schemas.openxmlformats.org/drawingml/2006/main">
            <a:pPr algn="ctr">
              <a:buNone/>
            </a:pPr>
            <a:r>
              <a:rPr sz="2100">
                <a:solidFill>
                  <a:srgbClr val="FFFFFF"/>
                </a:solidFill>
                <a:latin typeface="Georgia"/>
                <a:ea typeface="Georgia"/>
                <a:cs typeface="Georgia"/>
              </a:rPr>
              <a:t>Jesus answered him, Wilt thou lay down thy life for my sake? Verily, verily, I say unto thee, The cock shall not crow, till thou hast denied me thrice.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2026-08-30T06:49:16.4610000Z</dcterms:created>
  <dcterms:modified xsi:type="dcterms:W3CDTF">2026-08-30T06:49:16.4610000Z</dcterms:modified>
</coreProperties>
</file>