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dbe724b0522425f" /><Relationship Type="http://schemas.openxmlformats.org/officeDocument/2006/relationships/extended-properties" Target="/docProps/app.xml" Id="Rd0fd2b9aa50645f9" /><Relationship Type="http://schemas.openxmlformats.org/officeDocument/2006/relationships/officeDocument" Target="/ppt/presentation.xml" Id="Rb36ce8581a304c5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064788f96404ecb"/>
  </p:sldMasterIdLst>
  <p:notesMasterIdLst>
    <p:notesMasterId xmlns:r="http://schemas.openxmlformats.org/officeDocument/2006/relationships" r:id="Rf6d08826bb744869"/>
  </p:notesMasterIdLst>
  <p:sldIdLst>
    <p:sldId xmlns:r="http://schemas.openxmlformats.org/officeDocument/2006/relationships" id="256" r:id="R847cf8261f2d4b27"/>
    <p:sldId xmlns:r="http://schemas.openxmlformats.org/officeDocument/2006/relationships" id="257" r:id="R7f94dc19a6a946cc"/>
    <p:sldId xmlns:r="http://schemas.openxmlformats.org/officeDocument/2006/relationships" id="258" r:id="R6c747a80e5dd465e"/>
    <p:sldId xmlns:r="http://schemas.openxmlformats.org/officeDocument/2006/relationships" id="259" r:id="Rd097c4973d4a48b9"/>
    <p:sldId xmlns:r="http://schemas.openxmlformats.org/officeDocument/2006/relationships" id="260" r:id="R283790d75fb94fb5"/>
    <p:sldId xmlns:r="http://schemas.openxmlformats.org/officeDocument/2006/relationships" id="261" r:id="R7a2295702e1d493b"/>
    <p:sldId xmlns:r="http://schemas.openxmlformats.org/officeDocument/2006/relationships" id="262" r:id="R545997b35c7f4dd0"/>
    <p:sldId xmlns:r="http://schemas.openxmlformats.org/officeDocument/2006/relationships" id="263" r:id="Re56971f372f8465c"/>
    <p:sldId xmlns:r="http://schemas.openxmlformats.org/officeDocument/2006/relationships" id="264" r:id="R2f68d59f6fac4aa7"/>
    <p:sldId xmlns:r="http://schemas.openxmlformats.org/officeDocument/2006/relationships" id="265" r:id="R4a625efe707f4fa9"/>
    <p:sldId xmlns:r="http://schemas.openxmlformats.org/officeDocument/2006/relationships" id="266" r:id="R7f481e5c852e42db"/>
    <p:sldId xmlns:r="http://schemas.openxmlformats.org/officeDocument/2006/relationships" id="267" r:id="Rf84e3dd53a2042b5"/>
    <p:sldId xmlns:r="http://schemas.openxmlformats.org/officeDocument/2006/relationships" id="268" r:id="Rdf1393796edd470c"/>
    <p:sldId xmlns:r="http://schemas.openxmlformats.org/officeDocument/2006/relationships" id="269" r:id="R7e30e911ae66439b"/>
    <p:sldId xmlns:r="http://schemas.openxmlformats.org/officeDocument/2006/relationships" id="270" r:id="R45c9a20b2de34ada"/>
    <p:sldId xmlns:r="http://schemas.openxmlformats.org/officeDocument/2006/relationships" id="271" r:id="Ra1f61295a12146ee"/>
    <p:sldId xmlns:r="http://schemas.openxmlformats.org/officeDocument/2006/relationships" id="272" r:id="R607c66be4d494b86"/>
    <p:sldId xmlns:r="http://schemas.openxmlformats.org/officeDocument/2006/relationships" id="273" r:id="Re4cad8dd06684dd8"/>
    <p:sldId xmlns:r="http://schemas.openxmlformats.org/officeDocument/2006/relationships" id="274" r:id="R9daca58dd65c487f"/>
    <p:sldId xmlns:r="http://schemas.openxmlformats.org/officeDocument/2006/relationships" id="275" r:id="R77e0e6ce89d74b43"/>
    <p:sldId xmlns:r="http://schemas.openxmlformats.org/officeDocument/2006/relationships" id="276" r:id="R75523debec2a4e8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15f775aad0c4f42" /><Relationship Type="http://schemas.openxmlformats.org/officeDocument/2006/relationships/slideMaster" Target="/ppt/slideMasters/slideMaster1.xml" Id="Rb064788f96404ecb" /><Relationship Type="http://schemas.openxmlformats.org/officeDocument/2006/relationships/notesMaster" Target="/ppt/notesMasters/notesMaster1.xml" Id="Rf6d08826bb744869" /><Relationship Type="http://schemas.openxmlformats.org/officeDocument/2006/relationships/presProps" Target="/ppt/presProps.xml" Id="R6ed89676358a43e6" /><Relationship Type="http://schemas.openxmlformats.org/officeDocument/2006/relationships/tableStyles" Target="/ppt/tableStyles.xml" Id="R2f57843f96d64760" /><Relationship Type="http://schemas.openxmlformats.org/officeDocument/2006/relationships/slide" Target="/ppt/slides/slide1.xml" Id="R847cf8261f2d4b27" /><Relationship Type="http://schemas.openxmlformats.org/officeDocument/2006/relationships/slide" Target="/ppt/slides/slide2.xml" Id="R7f94dc19a6a946cc" /><Relationship Type="http://schemas.openxmlformats.org/officeDocument/2006/relationships/slide" Target="/ppt/slides/slide3.xml" Id="R6c747a80e5dd465e" /><Relationship Type="http://schemas.openxmlformats.org/officeDocument/2006/relationships/slide" Target="/ppt/slides/slide4.xml" Id="Rd097c4973d4a48b9" /><Relationship Type="http://schemas.openxmlformats.org/officeDocument/2006/relationships/slide" Target="/ppt/slides/slide5.xml" Id="R283790d75fb94fb5" /><Relationship Type="http://schemas.openxmlformats.org/officeDocument/2006/relationships/slide" Target="/ppt/slides/slide6.xml" Id="R7a2295702e1d493b" /><Relationship Type="http://schemas.openxmlformats.org/officeDocument/2006/relationships/slide" Target="/ppt/slides/slide7.xml" Id="R545997b35c7f4dd0" /><Relationship Type="http://schemas.openxmlformats.org/officeDocument/2006/relationships/slide" Target="/ppt/slides/slide8.xml" Id="Re56971f372f8465c" /><Relationship Type="http://schemas.openxmlformats.org/officeDocument/2006/relationships/slide" Target="/ppt/slides/slide9.xml" Id="R2f68d59f6fac4aa7" /><Relationship Type="http://schemas.openxmlformats.org/officeDocument/2006/relationships/slide" Target="/ppt/slides/slide10.xml" Id="R4a625efe707f4fa9" /><Relationship Type="http://schemas.openxmlformats.org/officeDocument/2006/relationships/slide" Target="/ppt/slides/slide11.xml" Id="R7f481e5c852e42db" /><Relationship Type="http://schemas.openxmlformats.org/officeDocument/2006/relationships/slide" Target="/ppt/slides/slide12.xml" Id="Rf84e3dd53a2042b5" /><Relationship Type="http://schemas.openxmlformats.org/officeDocument/2006/relationships/slide" Target="/ppt/slides/slide13.xml" Id="Rdf1393796edd470c" /><Relationship Type="http://schemas.openxmlformats.org/officeDocument/2006/relationships/slide" Target="/ppt/slides/slide14.xml" Id="R7e30e911ae66439b" /><Relationship Type="http://schemas.openxmlformats.org/officeDocument/2006/relationships/slide" Target="/ppt/slides/slide15.xml" Id="R45c9a20b2de34ada" /><Relationship Type="http://schemas.openxmlformats.org/officeDocument/2006/relationships/slide" Target="/ppt/slides/slide16.xml" Id="Ra1f61295a12146ee" /><Relationship Type="http://schemas.openxmlformats.org/officeDocument/2006/relationships/slide" Target="/ppt/slides/slide17.xml" Id="R607c66be4d494b86" /><Relationship Type="http://schemas.openxmlformats.org/officeDocument/2006/relationships/slide" Target="/ppt/slides/slide18.xml" Id="Re4cad8dd06684dd8" /><Relationship Type="http://schemas.openxmlformats.org/officeDocument/2006/relationships/slide" Target="/ppt/slides/slide19.xml" Id="R9daca58dd65c487f" /><Relationship Type="http://schemas.openxmlformats.org/officeDocument/2006/relationships/slide" Target="/ppt/slides/slide20.xml" Id="R77e0e6ce89d74b43" /><Relationship Type="http://schemas.openxmlformats.org/officeDocument/2006/relationships/slide" Target="/ppt/slides/slide21.xml" Id="R75523debec2a4e8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9a933fd034e478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9b2dc87d86b4b0a" /><Relationship Type="http://schemas.openxmlformats.org/officeDocument/2006/relationships/notesMaster" Target="/ppt/notesMasters/notesMaster1.xml" Id="Rf4bc4c1bc427446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72ebda3dba04d84" /><Relationship Type="http://schemas.openxmlformats.org/officeDocument/2006/relationships/notesMaster" Target="/ppt/notesMasters/notesMaster1.xml" Id="R4bcfd66bd0244b9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fb74e176d8c4f3c" /><Relationship Type="http://schemas.openxmlformats.org/officeDocument/2006/relationships/notesMaster" Target="/ppt/notesMasters/notesMaster1.xml" Id="Ra415d7373ab14dc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681ebd4d51c431f" /><Relationship Type="http://schemas.openxmlformats.org/officeDocument/2006/relationships/notesMaster" Target="/ppt/notesMasters/notesMaster1.xml" Id="R491fd5ed2f82412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940410e83c8459e" /><Relationship Type="http://schemas.openxmlformats.org/officeDocument/2006/relationships/notesMaster" Target="/ppt/notesMasters/notesMaster1.xml" Id="R68c80e34fa0b4c2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3f3455adaca4e55" /><Relationship Type="http://schemas.openxmlformats.org/officeDocument/2006/relationships/notesMaster" Target="/ppt/notesMasters/notesMaster1.xml" Id="Rb193cc92ce05474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916dd7fdef44d7a" /><Relationship Type="http://schemas.openxmlformats.org/officeDocument/2006/relationships/notesMaster" Target="/ppt/notesMasters/notesMaster1.xml" Id="Rd23d551165de4d4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cbe6a2073e24f3c" /><Relationship Type="http://schemas.openxmlformats.org/officeDocument/2006/relationships/notesMaster" Target="/ppt/notesMasters/notesMaster1.xml" Id="R31ee6ec9dc70468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f177cf70b234410" /><Relationship Type="http://schemas.openxmlformats.org/officeDocument/2006/relationships/notesMaster" Target="/ppt/notesMasters/notesMaster1.xml" Id="R2f5a737965ff4ee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053d1b671f643a7" /><Relationship Type="http://schemas.openxmlformats.org/officeDocument/2006/relationships/notesMaster" Target="/ppt/notesMasters/notesMaster1.xml" Id="R6799aba1d5e048c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36390713673474d" /><Relationship Type="http://schemas.openxmlformats.org/officeDocument/2006/relationships/notesMaster" Target="/ppt/notesMasters/notesMaster1.xml" Id="Re2a6be7f43ee4b7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d5737c7888f41c1" /><Relationship Type="http://schemas.openxmlformats.org/officeDocument/2006/relationships/notesMaster" Target="/ppt/notesMasters/notesMaster1.xml" Id="R03d3f75b54514d9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888fb04a5434a23" /><Relationship Type="http://schemas.openxmlformats.org/officeDocument/2006/relationships/notesMaster" Target="/ppt/notesMasters/notesMaster1.xml" Id="R4894a4bd17af405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6a5f4495b5d47fc" /><Relationship Type="http://schemas.openxmlformats.org/officeDocument/2006/relationships/notesMaster" Target="/ppt/notesMasters/notesMaster1.xml" Id="R26b2613384b14c6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35f9a3224f04e75" /><Relationship Type="http://schemas.openxmlformats.org/officeDocument/2006/relationships/notesMaster" Target="/ppt/notesMasters/notesMaster1.xml" Id="R184981203d1c4ed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acd8f4c5db24603" /><Relationship Type="http://schemas.openxmlformats.org/officeDocument/2006/relationships/notesMaster" Target="/ppt/notesMasters/notesMaster1.xml" Id="R91f42ef5b7104c2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3633603c2f74a64" /><Relationship Type="http://schemas.openxmlformats.org/officeDocument/2006/relationships/notesMaster" Target="/ppt/notesMasters/notesMaster1.xml" Id="R39791f30c0d8427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de53b31a9694900" /><Relationship Type="http://schemas.openxmlformats.org/officeDocument/2006/relationships/notesMaster" Target="/ppt/notesMasters/notesMaster1.xml" Id="R56298c705c5f468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03b6f0af6e446c1" /><Relationship Type="http://schemas.openxmlformats.org/officeDocument/2006/relationships/notesMaster" Target="/ppt/notesMasters/notesMaster1.xml" Id="R684fb41106184fe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e4b33a2a4d64c3b" /><Relationship Type="http://schemas.openxmlformats.org/officeDocument/2006/relationships/notesMaster" Target="/ppt/notesMasters/notesMaster1.xml" Id="R72e3364b2df54d7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82ee9f5bfd8434a" /><Relationship Type="http://schemas.openxmlformats.org/officeDocument/2006/relationships/notesMaster" Target="/ppt/notesMasters/notesMaster1.xml" Id="R7640634f36b24e8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5927c08ea854c59" /><Relationship Type="http://schemas.openxmlformats.org/officeDocument/2006/relationships/image" Target="/ppt/media/image.png" Id="R7fc127609caf4684" /><Relationship Type="http://schemas.openxmlformats.org/officeDocument/2006/relationships/image" Target="/ppt/media/image2.png" Id="R003fa94683af4860" /><Relationship Type="http://schemas.openxmlformats.org/officeDocument/2006/relationships/image" Target="/ppt/media/image.jpeg" Id="R0275e2a61aa34c0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1c4e2ddb0fe4c65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7fc127609caf4684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003fa94683af4860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75e2a61aa34c0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8d8528a71df4416" /><Relationship Type="http://schemas.openxmlformats.org/officeDocument/2006/relationships/slideLayout" Target="/ppt/slideLayouts/slideLayout1.xml" Id="Rdadf9e6206d641b6" /><Relationship Type="http://schemas.openxmlformats.org/officeDocument/2006/relationships/slideLayout" Target="/ppt/slideLayouts/slideLayout2.xml" Id="Rf1cff0d7557b4e4d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adf9e6206d641b6"/>
    <p:sldLayoutId xmlns:r="http://schemas.openxmlformats.org/officeDocument/2006/relationships" id="2147483650" r:id="Rf1cff0d7557b4e4d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e993af86eb461a" /><Relationship Type="http://schemas.openxmlformats.org/officeDocument/2006/relationships/notesSlide" Target="/ppt/notesSlides/notesSlide1.xml" Id="Re56f34f1e8684f6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82880ddb8a40ca" /><Relationship Type="http://schemas.openxmlformats.org/officeDocument/2006/relationships/notesSlide" Target="/ppt/notesSlides/notesSlide2.xml" Id="R1a50c185b473468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66012d7cb64c17" /><Relationship Type="http://schemas.openxmlformats.org/officeDocument/2006/relationships/notesSlide" Target="/ppt/notesSlides/notesSlide3.xml" Id="R997a8bfac2d442d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8bcbf39ada485a" /><Relationship Type="http://schemas.openxmlformats.org/officeDocument/2006/relationships/notesSlide" Target="/ppt/notesSlides/notesSlide4.xml" Id="R9d835a437530478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42f51a11014fb6" /><Relationship Type="http://schemas.openxmlformats.org/officeDocument/2006/relationships/notesSlide" Target="/ppt/notesSlides/notesSlide5.xml" Id="R7ac9a59fc01444b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d9a791fc0f40a6" /><Relationship Type="http://schemas.openxmlformats.org/officeDocument/2006/relationships/notesSlide" Target="/ppt/notesSlides/notesSlide6.xml" Id="R6774297b520744f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848f00939374930" /><Relationship Type="http://schemas.openxmlformats.org/officeDocument/2006/relationships/notesSlide" Target="/ppt/notesSlides/notesSlide7.xml" Id="R40509a1d733f464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b078a0964f4a29" /><Relationship Type="http://schemas.openxmlformats.org/officeDocument/2006/relationships/notesSlide" Target="/ppt/notesSlides/notesSlide8.xml" Id="R26fc9708c4ab464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011f1bb8754de2" /><Relationship Type="http://schemas.openxmlformats.org/officeDocument/2006/relationships/notesSlide" Target="/ppt/notesSlides/notesSlide9.xml" Id="R3f121a1156fc4b9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bfad62b32b4c52" /><Relationship Type="http://schemas.openxmlformats.org/officeDocument/2006/relationships/notesSlide" Target="/ppt/notesSlides/notesSlide10.xml" Id="R3134cb5026db4aa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0a367db8044f1b" /><Relationship Type="http://schemas.openxmlformats.org/officeDocument/2006/relationships/notesSlide" Target="/ppt/notesSlides/notesSlide11.xml" Id="Ra90bebe7e61d4e9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a6880d5c654fff" /><Relationship Type="http://schemas.openxmlformats.org/officeDocument/2006/relationships/notesSlide" Target="/ppt/notesSlides/notesSlide12.xml" Id="Rcab11d222ec9469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be19fb817c41f9" /><Relationship Type="http://schemas.openxmlformats.org/officeDocument/2006/relationships/notesSlide" Target="/ppt/notesSlides/notesSlide13.xml" Id="R7a3b495ef4cd429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c0d3006cee42cc" /><Relationship Type="http://schemas.openxmlformats.org/officeDocument/2006/relationships/notesSlide" Target="/ppt/notesSlides/notesSlide14.xml" Id="R1b33c7f15c7240f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c99427d2af4f11" /><Relationship Type="http://schemas.openxmlformats.org/officeDocument/2006/relationships/notesSlide" Target="/ppt/notesSlides/notesSlide15.xml" Id="R558511584cc24f6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06e718cba14ef4" /><Relationship Type="http://schemas.openxmlformats.org/officeDocument/2006/relationships/notesSlide" Target="/ppt/notesSlides/notesSlide16.xml" Id="Ra9d071ec71ec44e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12d8f5e4a44b0b" /><Relationship Type="http://schemas.openxmlformats.org/officeDocument/2006/relationships/notesSlide" Target="/ppt/notesSlides/notesSlide17.xml" Id="R74c7d89f6c8c4d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e71629f83e436c" /><Relationship Type="http://schemas.openxmlformats.org/officeDocument/2006/relationships/notesSlide" Target="/ppt/notesSlides/notesSlide18.xml" Id="Rf73cad9a7985425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f56008c6ac446e" /><Relationship Type="http://schemas.openxmlformats.org/officeDocument/2006/relationships/notesSlide" Target="/ppt/notesSlides/notesSlide19.xml" Id="Rc5de8283deb64f8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1dcc7298ed4a3d" /><Relationship Type="http://schemas.openxmlformats.org/officeDocument/2006/relationships/notesSlide" Target="/ppt/notesSlides/notesSlide20.xml" Id="Rd714ecb2a8b4435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6290b78ca94ef5" /><Relationship Type="http://schemas.openxmlformats.org/officeDocument/2006/relationships/notesSlide" Target="/ppt/notesSlides/notesSlide21.xml" Id="R855cbcdc076a43a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提摩太前書第1章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 Timothy 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1:1  |  1 Timothy 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奉我們救主神和我們的盼望基督耶穌之命，作基督耶穌使徒的保羅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Paul, an apostle of Jesus Christ by the commandment of God our Saviour, and Lord Jesus Christ, which is our hope;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1:2  |  1 Timothy 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寫信給那因信主作我真兒子的提摩太。願恩惠、憐憫、平安從父神和我們主基督耶穌歸與你！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Unto Timothy, my own son in the faith: Grace, mercy, and peace, from God our Father and Jesus Christ our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1:3  |  1 Timothy 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我往馬其頓去的時候，曾勸你仍住在以弗所，好囑咐那幾個人不可傳異教，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I besought thee to abide still at Ephesus, when I went into Macedonia, that thou mightest charge some that they teach no other doctrine,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1:4  |  1 Timothy 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也不可聽從荒渺無憑的話語和無窮的家譜；這等事只生辯論，並不發明神在信上所立的章程。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Neither give heed to fables and endless genealogies, which minister questions, rather than godly edifying which is in faith: so do.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1:5  |  1 Timothy 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但命令的總歸就是愛；這愛是從清潔的心和無虧的良心，無偽的信心生出來的。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 end of the commandment is charity out of a pure heart, and of a good conscience, and of faith unfeigned: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1:6  |  1 Timothy 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有人偏離這些，反去講虛浮的話，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From which some having swerved have turned aside unto vain jangling;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1:7  |  1 Timothy 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想要作教法師，卻不明白自己所講說的所論定的。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Desiring to be teachers of the law; understanding neither what they say, nor whereof they affirm.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1:8  |  1 Timothy 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我們知道律法原是好的，只要人用得合宜；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we know that the law is good, if a man use it lawfully;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1:9  |  1 Timothy 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因為律法不是為義人設立的，乃是為不法和不服的，不虔誠和犯罪的，不聖潔和戀世俗的，弒父母和殺人的，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Knowing this, that the law is not made for a righteous man, but for the lawless and disobedient, for the ungodly and for sinners, for unholy and profane, for murderers of fathers and murderers of mothers, for manslayers,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1:10  |  1 Timothy 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行淫和親男色的，搶人口和說謊話的，並起假誓的，或是為別樣敵正道的事設立的。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whoremongers, for them that defile themselves with mankind, for menstealers, for liars, for perjured persons, and if there be any other thing that is contrary to sound doctrine;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1:11  |  1 Timothy 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這是照着可稱頌之神交託我榮耀福音說的。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According to the glorious gospel of the blessed God, which was committed to my trust.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1:12  |  1 Timothy 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我感謝那給我力量的我們主基督耶穌，因他以我有忠心，派我服事他。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thank Christ Jesus our Lord, who hath enabled me, for that he counted me faithful, putting me into the ministry;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1:13  |  1 Timothy 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我從前是褻瀆[神]的，逼迫[人]的，侮慢[人]的；然而我還蒙了憐憫，因我是不信不明白的時候而做的。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was before a blasphemer, and a persecutor, and injurious: but I obtained mercy, because I did it ignorantly in unbelief.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1:14  |  1 Timothy 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並且我主的恩是格外豐盛，使我在基督耶穌裏有信心和愛心。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grace of our Lord was exceeding abundant with faith and love which is in Christ Jesus.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1:15  |  1 Timothy 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「基督耶穌降世，為要拯救罪人。」這話是可信的，是十分可佩服的。在罪人中我是個罪魁。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is a faithful saying, and worthy of all acceptation, that Christ Jesus came into the world to save sinners; of whom I am chief.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1:16  |  1 Timothy 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然而，我蒙了憐憫，是因耶穌基督要在我這罪魁身上顯明他一切的忍耐，給後來信他得永生的人作榜樣。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Howbeit for this cause I obtained mercy, that in me first Jesus Christ might shew forth all longsuffering, for a pattern to them which should hereafter believe on him to life everlasting.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1:17  |  1 Timothy 1:17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但願尊貴、榮耀歸與那不能朽壞、不能看見、永世的君王、獨一的神，直到永永遠遠。阿們！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unto the King eternal, immortal, invisible, the only wise God, be honour and glory for ever and ever. Amen.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1:18  |  1 Timothy 1:18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我兒提摩太啊，我照從前指着你的預言，將這命令交託你，叫你因此可以打那美好的仗。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charge I commit unto thee, son Timothy, according to the prophecies which went before on thee, that thou by them mightest war a good warfare;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1:19  |  1 Timothy 1:19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常存信心和無虧的良心。有人丟棄良心，就在真道上如同船破壞了一般。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Holding faith, and a good conscience; which some having put away concerning faith have made shipwreck: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1:20  |  1 Timothy 1:20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其中有許米乃和亞歷山大；我已經把他們交給撒但，使他們受責罰就不再謗瀆了。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Of whom is Hymenaeus and Alexander; whom I have delivered unto Satan, that they may learn not to blaspheme.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2026-08-30T06:59:43.9490000Z</dcterms:created>
  <dcterms:modified xsi:type="dcterms:W3CDTF">2026-08-30T06:59:43.9490000Z</dcterms:modified>
</coreProperties>
</file>