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b85c3bc61724469" /><Relationship Type="http://schemas.openxmlformats.org/officeDocument/2006/relationships/extended-properties" Target="/docProps/app.xml" Id="Re12f9b954e284108" /><Relationship Type="http://schemas.openxmlformats.org/officeDocument/2006/relationships/officeDocument" Target="/ppt/presentation.xml" Id="R9898d6f8746846bc" /></Relationships>
</file>

<file path=ppt/presentation.xml><?xml version="1.0" encoding="utf-8"?>
<p:presentation xmlns:p="http://schemas.openxmlformats.org/presentationml/2006/main">
  <p:sldMasterIdLst>
    <p:sldMasterId xmlns:r="http://schemas.openxmlformats.org/officeDocument/2006/relationships" id="2147483648" r:id="R25d737e7e2f4465b"/>
  </p:sldMasterIdLst>
  <p:notesMasterIdLst>
    <p:notesMasterId xmlns:r="http://schemas.openxmlformats.org/officeDocument/2006/relationships" r:id="Re66956bf15f54391"/>
  </p:notesMasterIdLst>
  <p:sldIdLst>
    <p:sldId xmlns:r="http://schemas.openxmlformats.org/officeDocument/2006/relationships" id="256" r:id="R55b98005de824689"/>
    <p:sldId xmlns:r="http://schemas.openxmlformats.org/officeDocument/2006/relationships" id="257" r:id="R9bcfb3ee3b8a4d49"/>
    <p:sldId xmlns:r="http://schemas.openxmlformats.org/officeDocument/2006/relationships" id="258" r:id="R3990b4aca06a4588"/>
    <p:sldId xmlns:r="http://schemas.openxmlformats.org/officeDocument/2006/relationships" id="259" r:id="R335f66add3b640c6"/>
    <p:sldId xmlns:r="http://schemas.openxmlformats.org/officeDocument/2006/relationships" id="260" r:id="Rce4879e1b68a49da"/>
    <p:sldId xmlns:r="http://schemas.openxmlformats.org/officeDocument/2006/relationships" id="261" r:id="Re01bfec911024c14"/>
    <p:sldId xmlns:r="http://schemas.openxmlformats.org/officeDocument/2006/relationships" id="262" r:id="Rd33c809ee9214aab"/>
    <p:sldId xmlns:r="http://schemas.openxmlformats.org/officeDocument/2006/relationships" id="263" r:id="R6ff98343c67e42d3"/>
    <p:sldId xmlns:r="http://schemas.openxmlformats.org/officeDocument/2006/relationships" id="264" r:id="R7db98cfd9bd647cf"/>
    <p:sldId xmlns:r="http://schemas.openxmlformats.org/officeDocument/2006/relationships" id="265" r:id="R58be82abfcc14e76"/>
    <p:sldId xmlns:r="http://schemas.openxmlformats.org/officeDocument/2006/relationships" id="266" r:id="Ra65bf2f37fad4d44"/>
    <p:sldId xmlns:r="http://schemas.openxmlformats.org/officeDocument/2006/relationships" id="267" r:id="R6b263652db384863"/>
    <p:sldId xmlns:r="http://schemas.openxmlformats.org/officeDocument/2006/relationships" id="268" r:id="R6723a36ee29e4131"/>
    <p:sldId xmlns:r="http://schemas.openxmlformats.org/officeDocument/2006/relationships" id="269" r:id="Rea99fe82790c40c8"/>
    <p:sldId xmlns:r="http://schemas.openxmlformats.org/officeDocument/2006/relationships" id="270" r:id="Re2eacf0395ce401b"/>
    <p:sldId xmlns:r="http://schemas.openxmlformats.org/officeDocument/2006/relationships" id="271" r:id="Re8d0eadd00fb419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cd3098596fd4bb2" /><Relationship Type="http://schemas.openxmlformats.org/officeDocument/2006/relationships/slideMaster" Target="/ppt/slideMasters/slideMaster1.xml" Id="R25d737e7e2f4465b" /><Relationship Type="http://schemas.openxmlformats.org/officeDocument/2006/relationships/notesMaster" Target="/ppt/notesMasters/notesMaster1.xml" Id="Re66956bf15f54391" /><Relationship Type="http://schemas.openxmlformats.org/officeDocument/2006/relationships/presProps" Target="/ppt/presProps.xml" Id="Rf0141315b3784cad" /><Relationship Type="http://schemas.openxmlformats.org/officeDocument/2006/relationships/tableStyles" Target="/ppt/tableStyles.xml" Id="R2a6e4f14aba34363" /><Relationship Type="http://schemas.openxmlformats.org/officeDocument/2006/relationships/slide" Target="/ppt/slides/slide1.xml" Id="R55b98005de824689" /><Relationship Type="http://schemas.openxmlformats.org/officeDocument/2006/relationships/slide" Target="/ppt/slides/slide2.xml" Id="R9bcfb3ee3b8a4d49" /><Relationship Type="http://schemas.openxmlformats.org/officeDocument/2006/relationships/slide" Target="/ppt/slides/slide3.xml" Id="R3990b4aca06a4588" /><Relationship Type="http://schemas.openxmlformats.org/officeDocument/2006/relationships/slide" Target="/ppt/slides/slide4.xml" Id="R335f66add3b640c6" /><Relationship Type="http://schemas.openxmlformats.org/officeDocument/2006/relationships/slide" Target="/ppt/slides/slide5.xml" Id="Rce4879e1b68a49da" /><Relationship Type="http://schemas.openxmlformats.org/officeDocument/2006/relationships/slide" Target="/ppt/slides/slide6.xml" Id="Re01bfec911024c14" /><Relationship Type="http://schemas.openxmlformats.org/officeDocument/2006/relationships/slide" Target="/ppt/slides/slide7.xml" Id="Rd33c809ee9214aab" /><Relationship Type="http://schemas.openxmlformats.org/officeDocument/2006/relationships/slide" Target="/ppt/slides/slide8.xml" Id="R6ff98343c67e42d3" /><Relationship Type="http://schemas.openxmlformats.org/officeDocument/2006/relationships/slide" Target="/ppt/slides/slide9.xml" Id="R7db98cfd9bd647cf" /><Relationship Type="http://schemas.openxmlformats.org/officeDocument/2006/relationships/slide" Target="/ppt/slides/slide10.xml" Id="R58be82abfcc14e76" /><Relationship Type="http://schemas.openxmlformats.org/officeDocument/2006/relationships/slide" Target="/ppt/slides/slide11.xml" Id="Ra65bf2f37fad4d44" /><Relationship Type="http://schemas.openxmlformats.org/officeDocument/2006/relationships/slide" Target="/ppt/slides/slide12.xml" Id="R6b263652db384863" /><Relationship Type="http://schemas.openxmlformats.org/officeDocument/2006/relationships/slide" Target="/ppt/slides/slide13.xml" Id="R6723a36ee29e4131" /><Relationship Type="http://schemas.openxmlformats.org/officeDocument/2006/relationships/slide" Target="/ppt/slides/slide14.xml" Id="Rea99fe82790c40c8" /><Relationship Type="http://schemas.openxmlformats.org/officeDocument/2006/relationships/slide" Target="/ppt/slides/slide15.xml" Id="Re2eacf0395ce401b" /><Relationship Type="http://schemas.openxmlformats.org/officeDocument/2006/relationships/slide" Target="/ppt/slides/slide16.xml" Id="Re8d0eadd00fb419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e79e184739941b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bce731ad4354104" /><Relationship Type="http://schemas.openxmlformats.org/officeDocument/2006/relationships/notesMaster" Target="/ppt/notesMasters/notesMaster1.xml" Id="R0e66db751d024cff" /></Relationships>
</file>

<file path=ppt/notesSlides/_rels/notesSlide2.xml.rels>&#65279;<?xml version="1.0" encoding="utf-8"?><Relationships xmlns="http://schemas.openxmlformats.org/package/2006/relationships"><Relationship Type="http://schemas.openxmlformats.org/officeDocument/2006/relationships/slide" Target="/ppt/slides/slide2.xml" Id="R77db0082a08143dd" /><Relationship Type="http://schemas.openxmlformats.org/officeDocument/2006/relationships/notesMaster" Target="/ppt/notesMasters/notesMaster1.xml" Id="R7062f5b621404cb5" /></Relationships>
</file>

<file path=ppt/notesSlides/_rels/notesSlide3.xml.rels>&#65279;<?xml version="1.0" encoding="utf-8"?><Relationships xmlns="http://schemas.openxmlformats.org/package/2006/relationships"><Relationship Type="http://schemas.openxmlformats.org/officeDocument/2006/relationships/slide" Target="/ppt/slides/slide3.xml" Id="Re2bd8fc6eacb4d39" /><Relationship Type="http://schemas.openxmlformats.org/officeDocument/2006/relationships/notesMaster" Target="/ppt/notesMasters/notesMaster1.xml" Id="R834a417b3e9e495a" /></Relationships>
</file>

<file path=ppt/notesSlides/_rels/notesSlide4.xml.rels>&#65279;<?xml version="1.0" encoding="utf-8"?><Relationships xmlns="http://schemas.openxmlformats.org/package/2006/relationships"><Relationship Type="http://schemas.openxmlformats.org/officeDocument/2006/relationships/slide" Target="/ppt/slides/slide4.xml" Id="Rccbfe24496d0467d" /><Relationship Type="http://schemas.openxmlformats.org/officeDocument/2006/relationships/notesMaster" Target="/ppt/notesMasters/notesMaster1.xml" Id="Re1876bb3a296473b" /></Relationships>
</file>

<file path=ppt/notesSlides/_rels/notesSlide5.xml.rels>&#65279;<?xml version="1.0" encoding="utf-8"?><Relationships xmlns="http://schemas.openxmlformats.org/package/2006/relationships"><Relationship Type="http://schemas.openxmlformats.org/officeDocument/2006/relationships/slide" Target="/ppt/slides/slide5.xml" Id="R5135c798a13d4e7d" /><Relationship Type="http://schemas.openxmlformats.org/officeDocument/2006/relationships/notesMaster" Target="/ppt/notesMasters/notesMaster1.xml" Id="Ra45e2a0aac894abc" /></Relationships>
</file>

<file path=ppt/notesSlides/_rels/notesSlide6.xml.rels>&#65279;<?xml version="1.0" encoding="utf-8"?><Relationships xmlns="http://schemas.openxmlformats.org/package/2006/relationships"><Relationship Type="http://schemas.openxmlformats.org/officeDocument/2006/relationships/slide" Target="/ppt/slides/slide6.xml" Id="Rc8644c3c59c44428" /><Relationship Type="http://schemas.openxmlformats.org/officeDocument/2006/relationships/notesMaster" Target="/ppt/notesMasters/notesMaster1.xml" Id="R3ffeffa4714042b6" /></Relationships>
</file>

<file path=ppt/notesSlides/_rels/notesSlide7.xml.rels>&#65279;<?xml version="1.0" encoding="utf-8"?><Relationships xmlns="http://schemas.openxmlformats.org/package/2006/relationships"><Relationship Type="http://schemas.openxmlformats.org/officeDocument/2006/relationships/slide" Target="/ppt/slides/slide7.xml" Id="Rc2c673bfd8f049d2" /><Relationship Type="http://schemas.openxmlformats.org/officeDocument/2006/relationships/notesMaster" Target="/ppt/notesMasters/notesMaster1.xml" Id="R60b445eadf284831" /></Relationships>
</file>

<file path=ppt/notesSlides/_rels/notesSlide8.xml.rels>&#65279;<?xml version="1.0" encoding="utf-8"?><Relationships xmlns="http://schemas.openxmlformats.org/package/2006/relationships"><Relationship Type="http://schemas.openxmlformats.org/officeDocument/2006/relationships/slide" Target="/ppt/slides/slide8.xml" Id="R4af5448185f44851" /><Relationship Type="http://schemas.openxmlformats.org/officeDocument/2006/relationships/notesMaster" Target="/ppt/notesMasters/notesMaster1.xml" Id="Refa488c6d1ff4a9a" /></Relationships>
</file>

<file path=ppt/notesSlides/_rels/notesSlide9.xml.rels>&#65279;<?xml version="1.0" encoding="utf-8"?><Relationships xmlns="http://schemas.openxmlformats.org/package/2006/relationships"><Relationship Type="http://schemas.openxmlformats.org/officeDocument/2006/relationships/slide" Target="/ppt/slides/slide9.xml" Id="R30b6026b551a4ea3" /><Relationship Type="http://schemas.openxmlformats.org/officeDocument/2006/relationships/notesMaster" Target="/ppt/notesMasters/notesMaster1.xml" Id="R840a8608e92941b3"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91a6cb9acbfe4662" /><Relationship Type="http://schemas.openxmlformats.org/officeDocument/2006/relationships/notesMaster" Target="/ppt/notesMasters/notesMaster1.xml" Id="R553dafd6aaaf4bf4"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ff121ba15074790" /><Relationship Type="http://schemas.openxmlformats.org/officeDocument/2006/relationships/notesMaster" Target="/ppt/notesMasters/notesMaster1.xml" Id="Rec32c8d6fa8e4e0d"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b2d2769727a4437" /><Relationship Type="http://schemas.openxmlformats.org/officeDocument/2006/relationships/notesMaster" Target="/ppt/notesMasters/notesMaster1.xml" Id="R9d9cd3c603594a6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4fbb6c2d8e534f91" /><Relationship Type="http://schemas.openxmlformats.org/officeDocument/2006/relationships/notesMaster" Target="/ppt/notesMasters/notesMaster1.xml" Id="Rffea7732a6a140bb"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b8d5051d177408e" /><Relationship Type="http://schemas.openxmlformats.org/officeDocument/2006/relationships/notesMaster" Target="/ppt/notesMasters/notesMaster1.xml" Id="Rd6e1503a06ee43f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1da8249b292d42dc" /><Relationship Type="http://schemas.openxmlformats.org/officeDocument/2006/relationships/notesMaster" Target="/ppt/notesMasters/notesMaster1.xml" Id="Rfef83d78e7e94ded"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c567d3c3dedd4d8d" /><Relationship Type="http://schemas.openxmlformats.org/officeDocument/2006/relationships/notesMaster" Target="/ppt/notesMasters/notesMaster1.xml" Id="Re513f8f1359e411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e93e91b93044bad" /><Relationship Type="http://schemas.openxmlformats.org/officeDocument/2006/relationships/image" Target="/ppt/media/image.png" Id="Rb47d3defa79746a1" /><Relationship Type="http://schemas.openxmlformats.org/officeDocument/2006/relationships/image" Target="/ppt/media/image2.png" Id="R220df87f0c5448b3" /><Relationship Type="http://schemas.openxmlformats.org/officeDocument/2006/relationships/image" Target="/ppt/media/image.jpeg" Id="R38f2806c22af4b6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02f3d80a470149d3"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b47d3defa79746a1"/>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220df87f0c5448b3"/>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8f2806c22af4b60"/>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4ac57eb0ff34a3e" /><Relationship Type="http://schemas.openxmlformats.org/officeDocument/2006/relationships/slideLayout" Target="/ppt/slideLayouts/slideLayout1.xml" Id="R9adbeb2d2b9543e8" /><Relationship Type="http://schemas.openxmlformats.org/officeDocument/2006/relationships/slideLayout" Target="/ppt/slideLayouts/slideLayout2.xml" Id="R1f67e7a4af2e4e3f"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adbeb2d2b9543e8"/>
    <p:sldLayoutId xmlns:r="http://schemas.openxmlformats.org/officeDocument/2006/relationships" id="2147483650" r:id="R1f67e7a4af2e4e3f"/>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11d81e1fb29e4b30" /><Relationship Type="http://schemas.openxmlformats.org/officeDocument/2006/relationships/notesSlide" Target="/ppt/notesSlides/notesSlide1.xml" Id="Ra68225799a6240db"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96a1fba0e8254a95" /><Relationship Type="http://schemas.openxmlformats.org/officeDocument/2006/relationships/notesSlide" Target="/ppt/notesSlides/notesSlide2.xml" Id="R89e2875228c54157"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6969dfe3039a4cf6" /><Relationship Type="http://schemas.openxmlformats.org/officeDocument/2006/relationships/notesSlide" Target="/ppt/notesSlides/notesSlide3.xml" Id="R28ee1bfa7d624f14"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13b5762b1c944a18" /><Relationship Type="http://schemas.openxmlformats.org/officeDocument/2006/relationships/notesSlide" Target="/ppt/notesSlides/notesSlide4.xml" Id="Ra1293b7ad7734b52"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3c7c5216eb294f00" /><Relationship Type="http://schemas.openxmlformats.org/officeDocument/2006/relationships/notesSlide" Target="/ppt/notesSlides/notesSlide5.xml" Id="Rf67304d6808243a7"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2172d545435741bf" /><Relationship Type="http://schemas.openxmlformats.org/officeDocument/2006/relationships/notesSlide" Target="/ppt/notesSlides/notesSlide6.xml" Id="R4ec5c4df09114fb5"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59b20f5947964972" /><Relationship Type="http://schemas.openxmlformats.org/officeDocument/2006/relationships/notesSlide" Target="/ppt/notesSlides/notesSlide7.xml" Id="Rfd6985463acf46af"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fc9382170c564b70" /><Relationship Type="http://schemas.openxmlformats.org/officeDocument/2006/relationships/notesSlide" Target="/ppt/notesSlides/notesSlide8.xml" Id="R36f361d18f0e484f"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46f4b8dd55444a40" /><Relationship Type="http://schemas.openxmlformats.org/officeDocument/2006/relationships/notesSlide" Target="/ppt/notesSlides/notesSlide9.xml" Id="R62b69ff332a2479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bec9b16e3c6a491e" /><Relationship Type="http://schemas.openxmlformats.org/officeDocument/2006/relationships/notesSlide" Target="/ppt/notesSlides/notesSlide10.xml" Id="R2b8e73f1e10f478a"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48017827a6cf412f" /><Relationship Type="http://schemas.openxmlformats.org/officeDocument/2006/relationships/notesSlide" Target="/ppt/notesSlides/notesSlide11.xml" Id="R07e4be862fae4b76"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74bce6b931bd4962" /><Relationship Type="http://schemas.openxmlformats.org/officeDocument/2006/relationships/notesSlide" Target="/ppt/notesSlides/notesSlide12.xml" Id="R717bb74330dc4137"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c9a8ac7d489e4d82" /><Relationship Type="http://schemas.openxmlformats.org/officeDocument/2006/relationships/notesSlide" Target="/ppt/notesSlides/notesSlide13.xml" Id="Rc11157a56d9b41a4"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758eca993eb14693" /><Relationship Type="http://schemas.openxmlformats.org/officeDocument/2006/relationships/notesSlide" Target="/ppt/notesSlides/notesSlide14.xml" Id="R341d260b6da84d1d"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f4bc0e29285e4e27" /><Relationship Type="http://schemas.openxmlformats.org/officeDocument/2006/relationships/notesSlide" Target="/ppt/notesSlides/notesSlide15.xml" Id="R8522485fa85c471f"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681c519e88534acd" /><Relationship Type="http://schemas.openxmlformats.org/officeDocument/2006/relationships/notesSlide" Target="/ppt/notesSlides/notesSlide16.xml" Id="R7b662ea2a2da48a5"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約書亞記第5章</a:t>
            </a:r>
          </a:p>
          <a:p xmlns:a="http://schemas.openxmlformats.org/drawingml/2006/main">
            <a:pPr algn="ctr">
              <a:buNone/>
            </a:pPr>
            <a:r>
              <a:rPr sz="2000">
                <a:solidFill>
                  <a:srgbClr val="FFFFFF"/>
                </a:solidFill>
                <a:latin typeface="Georgia"/>
                <a:ea typeface="Georgia"/>
                <a:cs typeface="Georgia"/>
              </a:rPr>
              <a:t>Joshua 5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5:1  |  Joshua 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約旦河西亞摩利人的諸王和靠海迦南人的諸王，聽見耶和華在以色列人前面使約旦河的水乾了，等到我們過去，他們的心因以色列人的緣故就消化了，不再有膽氣。</a:t>
            </a:r>
          </a:p>
          <a:p xmlns:a="http://schemas.openxmlformats.org/drawingml/2006/main">
            <a:pPr algn="ctr">
              <a:buNone/>
            </a:pPr>
            <a:r>
              <a:rPr sz="1800">
                <a:solidFill>
                  <a:srgbClr val="FFFFFF"/>
                </a:solidFill>
                <a:latin typeface="Georgia"/>
                <a:ea typeface="Georgia"/>
                <a:cs typeface="Georgia"/>
              </a:rPr>
              <a:t>And it came to pass, when all the kings of the Amorites, which were on the side of Jordan westward, and all the kings of the Canaanites, which were by the sea, heard that the LORD had dried up the waters of Jordan from before the children of Israel, until we were passed over, that their heart melted, neither was there spirit in them any more, because of the children of Israel.</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5:2  |  Joshua 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那時，耶和華吩咐約書亞說：「你製造火石刀，第二次給以色列人行割禮。」</a:t>
            </a:r>
          </a:p>
          <a:p xmlns:a="http://schemas.openxmlformats.org/drawingml/2006/main">
            <a:pPr algn="ctr">
              <a:buNone/>
            </a:pPr>
            <a:r>
              <a:rPr sz="2400">
                <a:solidFill>
                  <a:srgbClr val="FFFFFF"/>
                </a:solidFill>
                <a:latin typeface="Georgia"/>
                <a:ea typeface="Georgia"/>
                <a:cs typeface="Georgia"/>
              </a:rPr>
              <a:t>At that time the LORD said unto Joshua, Make thee sharp knives, and circumcise again the children of Israel the second time.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5:3  |  Joshua 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約書亞就製造了火石刀，在「除皮山」那裏給以色列人行割禮。</a:t>
            </a:r>
          </a:p>
          <a:p xmlns:a="http://schemas.openxmlformats.org/drawingml/2006/main">
            <a:pPr algn="ctr">
              <a:buNone/>
            </a:pPr>
            <a:r>
              <a:rPr sz="2400">
                <a:solidFill>
                  <a:srgbClr val="FFFFFF"/>
                </a:solidFill>
                <a:latin typeface="Georgia"/>
                <a:ea typeface="Georgia"/>
                <a:cs typeface="Georgia"/>
              </a:rPr>
              <a:t>And Joshua made him sharp knives, and circumcised the children of Israel at the hill of the foreskins.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5:4  |  Joshua 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約書亞行割禮的緣故，是因為從埃及出來的眾民，就是一切能打仗的男丁，出了埃及以後，都死在曠野的路上。</a:t>
            </a:r>
          </a:p>
          <a:p xmlns:a="http://schemas.openxmlformats.org/drawingml/2006/main">
            <a:pPr algn="ctr">
              <a:buNone/>
            </a:pPr>
            <a:r>
              <a:rPr sz="2100">
                <a:solidFill>
                  <a:srgbClr val="FFFFFF"/>
                </a:solidFill>
                <a:latin typeface="Georgia"/>
                <a:ea typeface="Georgia"/>
                <a:cs typeface="Georgia"/>
              </a:rPr>
              <a:t>And this is the cause why Joshua did circumcise: All the people that came out of Egypt, that were males, even all the men of war, died in the wilderness by the way, after they came out of Egypt.</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5:5  |  Joshua 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因為出來的眾民都受過割禮；惟獨出埃及以後、在曠野的路上所生的眾民都沒有受過割禮。</a:t>
            </a:r>
          </a:p>
          <a:p xmlns:a="http://schemas.openxmlformats.org/drawingml/2006/main">
            <a:pPr algn="ctr">
              <a:buNone/>
            </a:pPr>
            <a:r>
              <a:rPr sz="2100">
                <a:solidFill>
                  <a:srgbClr val="FFFFFF"/>
                </a:solidFill>
                <a:latin typeface="Georgia"/>
                <a:ea typeface="Georgia"/>
                <a:cs typeface="Georgia"/>
              </a:rPr>
              <a:t>Now all the people that came out were circumcised: but all the people that were born in the wilderness by the way as they came forth out of Egypt, them they had not circumcised.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5:6  |  Joshua 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以色列人在曠野走了四十年，等到國民，就是出埃及的兵丁，都消滅了，因為他們沒有聽從耶和華的話。耶和華曾向他們起誓，必不容他們看見耶和華向他們列祖起誓、應許賜給我們的地，就是流奶與蜜之地。</a:t>
            </a:r>
          </a:p>
          <a:p xmlns:a="http://schemas.openxmlformats.org/drawingml/2006/main">
            <a:pPr algn="ctr">
              <a:buNone/>
            </a:pPr>
            <a:r>
              <a:rPr sz="1800">
                <a:solidFill>
                  <a:srgbClr val="FFFFFF"/>
                </a:solidFill>
                <a:latin typeface="Georgia"/>
                <a:ea typeface="Georgia"/>
                <a:cs typeface="Georgia"/>
              </a:rPr>
              <a:t>For the children of Israel walked forty years in the wilderness, till all the people that were men of war, which came out of Egypt, were consumed, because they obeyed not the voice of the LORD: unto whom the LORD sware that he would not shew them the land, which the LORD sware unto their fathers that he would give us, a land that floweth with milk and honey.</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5:7  |  Joshua 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他們的子孫，就是耶和華所興起來接續他們的，都沒有受過割禮；因為在路上沒有給他們行割禮，約書亞這才給他們行了。</a:t>
            </a:r>
          </a:p>
          <a:p xmlns:a="http://schemas.openxmlformats.org/drawingml/2006/main">
            <a:pPr algn="ctr">
              <a:buNone/>
            </a:pPr>
            <a:r>
              <a:rPr sz="2100">
                <a:solidFill>
                  <a:srgbClr val="FFFFFF"/>
                </a:solidFill>
                <a:latin typeface="Georgia"/>
                <a:ea typeface="Georgia"/>
                <a:cs typeface="Georgia"/>
              </a:rPr>
              <a:t>And their children, whom he raised up in their stead, them Joshua circumcised: for they were uncircumcised, because they had not circumcised them by the way.</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5:8  |  Joshua 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國民都受完了割禮，就住在營中自己的地方，等到痊癒了。</a:t>
            </a:r>
          </a:p>
          <a:p xmlns:a="http://schemas.openxmlformats.org/drawingml/2006/main">
            <a:pPr algn="ctr">
              <a:buNone/>
            </a:pPr>
            <a:r>
              <a:rPr sz="2400">
                <a:solidFill>
                  <a:srgbClr val="FFFFFF"/>
                </a:solidFill>
                <a:latin typeface="Georgia"/>
                <a:ea typeface="Georgia"/>
                <a:cs typeface="Georgia"/>
              </a:rPr>
              <a:t>And it came to pass, when they had done circumcising all the people, that they abode in their places in the camp, till they were whole.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5:9  |  Joshua 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耶和華對約書亞說：「我今日將埃及的羞辱從你們身上滾去了。」因此，那地方名叫吉甲，直到今日。</a:t>
            </a:r>
          </a:p>
          <a:p xmlns:a="http://schemas.openxmlformats.org/drawingml/2006/main">
            <a:pPr algn="ctr">
              <a:buNone/>
            </a:pPr>
            <a:r>
              <a:rPr sz="2100">
                <a:solidFill>
                  <a:srgbClr val="FFFFFF"/>
                </a:solidFill>
                <a:latin typeface="Georgia"/>
                <a:ea typeface="Georgia"/>
                <a:cs typeface="Georgia"/>
              </a:rPr>
              <a:t>And the LORD said unto Joshua, This day have I rolled away the reproach of Egypt from off you. Wherefore the name of the place is called Gilgal unto this day.</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5:10  |  Joshua 5:10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以色列人在吉甲安營。正月十四日晚上，在耶利哥的平原守逾越節。</a:t>
            </a:r>
          </a:p>
          <a:p xmlns:a="http://schemas.openxmlformats.org/drawingml/2006/main">
            <a:pPr algn="ctr">
              <a:buNone/>
            </a:pPr>
            <a:r>
              <a:rPr sz="2400">
                <a:solidFill>
                  <a:srgbClr val="FFFFFF"/>
                </a:solidFill>
                <a:latin typeface="Georgia"/>
                <a:ea typeface="Georgia"/>
                <a:cs typeface="Georgia"/>
              </a:rPr>
              <a:t>And the children of Israel encamped in Gilgal, and kept the passover on the fourteenth day of the month at even in the plains of Jericho.</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5:11  |  Joshua 5:11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逾越節的次日，他們就吃了那地的出產；正當那日吃無酵餅和烘的穀。</a:t>
            </a:r>
          </a:p>
          <a:p xmlns:a="http://schemas.openxmlformats.org/drawingml/2006/main">
            <a:pPr algn="ctr">
              <a:buNone/>
            </a:pPr>
            <a:r>
              <a:rPr sz="2400">
                <a:solidFill>
                  <a:srgbClr val="FFFFFF"/>
                </a:solidFill>
                <a:latin typeface="Georgia"/>
                <a:ea typeface="Georgia"/>
                <a:cs typeface="Georgia"/>
              </a:rPr>
              <a:t>And they did eat of the old corn of the land on the morrow after the passover, unleavened cakes, and parched corn in the selfsame day.</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5:12  |  Joshua 5:12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他們吃了那地的出產，第二日嗎哪就止住了，以色列人也不再有嗎哪了。那一年，他們卻吃迦南地的出產。</a:t>
            </a:r>
          </a:p>
          <a:p xmlns:a="http://schemas.openxmlformats.org/drawingml/2006/main">
            <a:pPr algn="ctr">
              <a:buNone/>
            </a:pPr>
            <a:r>
              <a:rPr sz="2100">
                <a:solidFill>
                  <a:srgbClr val="FFFFFF"/>
                </a:solidFill>
                <a:latin typeface="Georgia"/>
                <a:ea typeface="Georgia"/>
                <a:cs typeface="Georgia"/>
              </a:rPr>
              <a:t>And the manna ceased on the morrow after they had eaten of the old corn of the land; neither had the children of Israel manna any more; but they did eat of the fruit of the land of Canaan that year.</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5:13  |  Joshua 5:13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約書亞靠近耶利哥的時候，舉目觀看，不料，有一個人手裏有拔出來的刀，對面站立。約書亞到他那裏，問他說：「你是幫助我們呢，是幫助我們敵人呢？」</a:t>
            </a:r>
          </a:p>
          <a:p xmlns:a="http://schemas.openxmlformats.org/drawingml/2006/main">
            <a:pPr algn="ctr">
              <a:buNone/>
            </a:pPr>
            <a:r>
              <a:rPr sz="1800">
                <a:solidFill>
                  <a:srgbClr val="FFFFFF"/>
                </a:solidFill>
                <a:latin typeface="Georgia"/>
                <a:ea typeface="Georgia"/>
                <a:cs typeface="Georgia"/>
              </a:rPr>
              <a:t>And it came to pass, when Joshua was by Jericho, that he lifted up his eyes and looked, and, behold, there stood a man over against him with his sword drawn in his hand: and Joshua went unto him, and said unto him, Art thou for us, or for our adversaries?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5:14  |  Joshua 5:14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他回答說：「不是的，我來是要作耶和華軍隊的元帥。」約書亞就俯伏在地下拜，說：「我主有甚麼話吩咐僕人。」</a:t>
            </a:r>
          </a:p>
          <a:p xmlns:a="http://schemas.openxmlformats.org/drawingml/2006/main">
            <a:pPr algn="ctr">
              <a:buNone/>
            </a:pPr>
            <a:r>
              <a:rPr sz="2100">
                <a:solidFill>
                  <a:srgbClr val="FFFFFF"/>
                </a:solidFill>
                <a:latin typeface="Georgia"/>
                <a:ea typeface="Georgia"/>
                <a:cs typeface="Georgia"/>
              </a:rPr>
              <a:t>And he said, Nay; but as captain of the host of the LORD am I now come. And Joshua fell on his face to the earth, and did worship, and said unto him, What saith my lord unto his servant?</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5:15  |  Joshua 5:15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耶和華軍隊的元帥對約書亞說：「把你腳上的鞋脫下來，因為你所站的地方是聖的。」約書亞就照着行了。</a:t>
            </a:r>
          </a:p>
          <a:p xmlns:a="http://schemas.openxmlformats.org/drawingml/2006/main">
            <a:pPr algn="ctr">
              <a:buNone/>
            </a:pPr>
            <a:r>
              <a:rPr sz="2100">
                <a:solidFill>
                  <a:srgbClr val="FFFFFF"/>
                </a:solidFill>
                <a:latin typeface="Georgia"/>
                <a:ea typeface="Georgia"/>
                <a:cs typeface="Georgia"/>
              </a:rPr>
              <a:t>And the captain of the LORD’s host said unto Joshua, Loose thy shoe from off thy foot; for the place whereon thou standest is holy. And Joshua did so.</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2026-08-30T04:41:05.1110000Z</dcterms:created>
  <dcterms:modified xsi:type="dcterms:W3CDTF">2026-08-30T04:41:05.1110000Z</dcterms:modified>
</coreProperties>
</file>