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71b0cff35242a1" /><Relationship Type="http://schemas.openxmlformats.org/officeDocument/2006/relationships/extended-properties" Target="/docProps/app.xml" Id="R80a84ded3e3c45e4" /><Relationship Type="http://schemas.openxmlformats.org/officeDocument/2006/relationships/officeDocument" Target="/ppt/presentation.xml" Id="R7d0a72d359ba40e5" /></Relationships>
</file>

<file path=ppt/presentation.xml><?xml version="1.0" encoding="utf-8"?>
<p:presentation xmlns:p="http://schemas.openxmlformats.org/presentationml/2006/main">
  <p:sldMasterIdLst>
    <p:sldMasterId xmlns:r="http://schemas.openxmlformats.org/officeDocument/2006/relationships" id="2147483648" r:id="R886d6fbd9a9d4c78"/>
  </p:sldMasterIdLst>
  <p:notesMasterIdLst>
    <p:notesMasterId xmlns:r="http://schemas.openxmlformats.org/officeDocument/2006/relationships" r:id="R6085fb064bd642a9"/>
  </p:notesMasterIdLst>
  <p:sldIdLst>
    <p:sldId xmlns:r="http://schemas.openxmlformats.org/officeDocument/2006/relationships" id="256" r:id="R9e64cba66c7542c9"/>
    <p:sldId xmlns:r="http://schemas.openxmlformats.org/officeDocument/2006/relationships" id="257" r:id="R0e91c88207c74a8d"/>
    <p:sldId xmlns:r="http://schemas.openxmlformats.org/officeDocument/2006/relationships" id="258" r:id="Rbb2f2dc5f43a4da4"/>
    <p:sldId xmlns:r="http://schemas.openxmlformats.org/officeDocument/2006/relationships" id="259" r:id="R8c5bf57a6d3d48dd"/>
    <p:sldId xmlns:r="http://schemas.openxmlformats.org/officeDocument/2006/relationships" id="260" r:id="R8d88006a9c3446ec"/>
    <p:sldId xmlns:r="http://schemas.openxmlformats.org/officeDocument/2006/relationships" id="261" r:id="R7cee1cde57be4c1b"/>
    <p:sldId xmlns:r="http://schemas.openxmlformats.org/officeDocument/2006/relationships" id="262" r:id="R7b71624abf494c18"/>
    <p:sldId xmlns:r="http://schemas.openxmlformats.org/officeDocument/2006/relationships" id="263" r:id="R492da75083c74b5a"/>
    <p:sldId xmlns:r="http://schemas.openxmlformats.org/officeDocument/2006/relationships" id="264" r:id="R4bc8856a2f1f4cc6"/>
    <p:sldId xmlns:r="http://schemas.openxmlformats.org/officeDocument/2006/relationships" id="265" r:id="R367314db99304980"/>
    <p:sldId xmlns:r="http://schemas.openxmlformats.org/officeDocument/2006/relationships" id="266" r:id="Rc9096884e6304beb"/>
    <p:sldId xmlns:r="http://schemas.openxmlformats.org/officeDocument/2006/relationships" id="267" r:id="Rbb70855d24124679"/>
    <p:sldId xmlns:r="http://schemas.openxmlformats.org/officeDocument/2006/relationships" id="268" r:id="R5fa62d183fd24be8"/>
    <p:sldId xmlns:r="http://schemas.openxmlformats.org/officeDocument/2006/relationships" id="269" r:id="Rb9579060faa94389"/>
    <p:sldId xmlns:r="http://schemas.openxmlformats.org/officeDocument/2006/relationships" id="270" r:id="R553d785620a64c7f"/>
    <p:sldId xmlns:r="http://schemas.openxmlformats.org/officeDocument/2006/relationships" id="271" r:id="R51c642eef36d47d4"/>
    <p:sldId xmlns:r="http://schemas.openxmlformats.org/officeDocument/2006/relationships" id="272" r:id="Rf2d62830b0f94fb4"/>
    <p:sldId xmlns:r="http://schemas.openxmlformats.org/officeDocument/2006/relationships" id="273" r:id="R341c6a935bb2419b"/>
    <p:sldId xmlns:r="http://schemas.openxmlformats.org/officeDocument/2006/relationships" id="274" r:id="Rf711f96944ac4047"/>
    <p:sldId xmlns:r="http://schemas.openxmlformats.org/officeDocument/2006/relationships" id="275" r:id="R28f1080a660d474b"/>
    <p:sldId xmlns:r="http://schemas.openxmlformats.org/officeDocument/2006/relationships" id="276" r:id="R25ccf3d123b7498a"/>
    <p:sldId xmlns:r="http://schemas.openxmlformats.org/officeDocument/2006/relationships" id="277" r:id="R50f342c17154423f"/>
    <p:sldId xmlns:r="http://schemas.openxmlformats.org/officeDocument/2006/relationships" id="278" r:id="Rfce4225c0b664fba"/>
    <p:sldId xmlns:r="http://schemas.openxmlformats.org/officeDocument/2006/relationships" id="279" r:id="R6da47b7c25c14c17"/>
    <p:sldId xmlns:r="http://schemas.openxmlformats.org/officeDocument/2006/relationships" id="280" r:id="Rf640a90be5ea48de"/>
    <p:sldId xmlns:r="http://schemas.openxmlformats.org/officeDocument/2006/relationships" id="281" r:id="R10ffebd399af49a6"/>
    <p:sldId xmlns:r="http://schemas.openxmlformats.org/officeDocument/2006/relationships" id="282" r:id="Rbd12379493274b43"/>
    <p:sldId xmlns:r="http://schemas.openxmlformats.org/officeDocument/2006/relationships" id="283" r:id="Rb496ac8a5ea34f06"/>
    <p:sldId xmlns:r="http://schemas.openxmlformats.org/officeDocument/2006/relationships" id="284" r:id="R803b391b5b874729"/>
    <p:sldId xmlns:r="http://schemas.openxmlformats.org/officeDocument/2006/relationships" id="285" r:id="R1073b56d03ca43e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92474a140414b57" /><Relationship Type="http://schemas.openxmlformats.org/officeDocument/2006/relationships/slideMaster" Target="/ppt/slideMasters/slideMaster1.xml" Id="R886d6fbd9a9d4c78" /><Relationship Type="http://schemas.openxmlformats.org/officeDocument/2006/relationships/notesMaster" Target="/ppt/notesMasters/notesMaster1.xml" Id="R6085fb064bd642a9" /><Relationship Type="http://schemas.openxmlformats.org/officeDocument/2006/relationships/presProps" Target="/ppt/presProps.xml" Id="Rea056f216f28466e" /><Relationship Type="http://schemas.openxmlformats.org/officeDocument/2006/relationships/tableStyles" Target="/ppt/tableStyles.xml" Id="R226c44e706314406" /><Relationship Type="http://schemas.openxmlformats.org/officeDocument/2006/relationships/slide" Target="/ppt/slides/slide1.xml" Id="R9e64cba66c7542c9" /><Relationship Type="http://schemas.openxmlformats.org/officeDocument/2006/relationships/slide" Target="/ppt/slides/slide2.xml" Id="R0e91c88207c74a8d" /><Relationship Type="http://schemas.openxmlformats.org/officeDocument/2006/relationships/slide" Target="/ppt/slides/slide3.xml" Id="Rbb2f2dc5f43a4da4" /><Relationship Type="http://schemas.openxmlformats.org/officeDocument/2006/relationships/slide" Target="/ppt/slides/slide4.xml" Id="R8c5bf57a6d3d48dd" /><Relationship Type="http://schemas.openxmlformats.org/officeDocument/2006/relationships/slide" Target="/ppt/slides/slide5.xml" Id="R8d88006a9c3446ec" /><Relationship Type="http://schemas.openxmlformats.org/officeDocument/2006/relationships/slide" Target="/ppt/slides/slide6.xml" Id="R7cee1cde57be4c1b" /><Relationship Type="http://schemas.openxmlformats.org/officeDocument/2006/relationships/slide" Target="/ppt/slides/slide7.xml" Id="R7b71624abf494c18" /><Relationship Type="http://schemas.openxmlformats.org/officeDocument/2006/relationships/slide" Target="/ppt/slides/slide8.xml" Id="R492da75083c74b5a" /><Relationship Type="http://schemas.openxmlformats.org/officeDocument/2006/relationships/slide" Target="/ppt/slides/slide9.xml" Id="R4bc8856a2f1f4cc6" /><Relationship Type="http://schemas.openxmlformats.org/officeDocument/2006/relationships/slide" Target="/ppt/slides/slide10.xml" Id="R367314db99304980" /><Relationship Type="http://schemas.openxmlformats.org/officeDocument/2006/relationships/slide" Target="/ppt/slides/slide11.xml" Id="Rc9096884e6304beb" /><Relationship Type="http://schemas.openxmlformats.org/officeDocument/2006/relationships/slide" Target="/ppt/slides/slide12.xml" Id="Rbb70855d24124679" /><Relationship Type="http://schemas.openxmlformats.org/officeDocument/2006/relationships/slide" Target="/ppt/slides/slide13.xml" Id="R5fa62d183fd24be8" /><Relationship Type="http://schemas.openxmlformats.org/officeDocument/2006/relationships/slide" Target="/ppt/slides/slide14.xml" Id="Rb9579060faa94389" /><Relationship Type="http://schemas.openxmlformats.org/officeDocument/2006/relationships/slide" Target="/ppt/slides/slide15.xml" Id="R553d785620a64c7f" /><Relationship Type="http://schemas.openxmlformats.org/officeDocument/2006/relationships/slide" Target="/ppt/slides/slide16.xml" Id="R51c642eef36d47d4" /><Relationship Type="http://schemas.openxmlformats.org/officeDocument/2006/relationships/slide" Target="/ppt/slides/slide17.xml" Id="Rf2d62830b0f94fb4" /><Relationship Type="http://schemas.openxmlformats.org/officeDocument/2006/relationships/slide" Target="/ppt/slides/slide18.xml" Id="R341c6a935bb2419b" /><Relationship Type="http://schemas.openxmlformats.org/officeDocument/2006/relationships/slide" Target="/ppt/slides/slide19.xml" Id="Rf711f96944ac4047" /><Relationship Type="http://schemas.openxmlformats.org/officeDocument/2006/relationships/slide" Target="/ppt/slides/slide20.xml" Id="R28f1080a660d474b" /><Relationship Type="http://schemas.openxmlformats.org/officeDocument/2006/relationships/slide" Target="/ppt/slides/slide21.xml" Id="R25ccf3d123b7498a" /><Relationship Type="http://schemas.openxmlformats.org/officeDocument/2006/relationships/slide" Target="/ppt/slides/slide22.xml" Id="R50f342c17154423f" /><Relationship Type="http://schemas.openxmlformats.org/officeDocument/2006/relationships/slide" Target="/ppt/slides/slide23.xml" Id="Rfce4225c0b664fba" /><Relationship Type="http://schemas.openxmlformats.org/officeDocument/2006/relationships/slide" Target="/ppt/slides/slide24.xml" Id="R6da47b7c25c14c17" /><Relationship Type="http://schemas.openxmlformats.org/officeDocument/2006/relationships/slide" Target="/ppt/slides/slide25.xml" Id="Rf640a90be5ea48de" /><Relationship Type="http://schemas.openxmlformats.org/officeDocument/2006/relationships/slide" Target="/ppt/slides/slide26.xml" Id="R10ffebd399af49a6" /><Relationship Type="http://schemas.openxmlformats.org/officeDocument/2006/relationships/slide" Target="/ppt/slides/slide27.xml" Id="Rbd12379493274b43" /><Relationship Type="http://schemas.openxmlformats.org/officeDocument/2006/relationships/slide" Target="/ppt/slides/slide28.xml" Id="Rb496ac8a5ea34f06" /><Relationship Type="http://schemas.openxmlformats.org/officeDocument/2006/relationships/slide" Target="/ppt/slides/slide29.xml" Id="R803b391b5b874729" /><Relationship Type="http://schemas.openxmlformats.org/officeDocument/2006/relationships/slide" Target="/ppt/slides/slide30.xml" Id="R1073b56d03ca43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53da4073df49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40e27c74fe474f" /><Relationship Type="http://schemas.openxmlformats.org/officeDocument/2006/relationships/notesMaster" Target="/ppt/notesMasters/notesMaster1.xml" Id="Rf47899b15d964c4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4e9e5d19814c97" /><Relationship Type="http://schemas.openxmlformats.org/officeDocument/2006/relationships/notesMaster" Target="/ppt/notesMasters/notesMaster1.xml" Id="Rbe5f60e6be2d45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204621bab7b444b5" /><Relationship Type="http://schemas.openxmlformats.org/officeDocument/2006/relationships/notesMaster" Target="/ppt/notesMasters/notesMaster1.xml" Id="Rac8d5767e20843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09c3be58d584b22" /><Relationship Type="http://schemas.openxmlformats.org/officeDocument/2006/relationships/notesMaster" Target="/ppt/notesMasters/notesMaster1.xml" Id="Rbfb19acabf1648f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54300343e849e3" /><Relationship Type="http://schemas.openxmlformats.org/officeDocument/2006/relationships/notesMaster" Target="/ppt/notesMasters/notesMaster1.xml" Id="R678febc0db284fc9"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deaeb319db4769" /><Relationship Type="http://schemas.openxmlformats.org/officeDocument/2006/relationships/notesMaster" Target="/ppt/notesMasters/notesMaster1.xml" Id="Rba7ba013ec514ff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7622fae08a40fa" /><Relationship Type="http://schemas.openxmlformats.org/officeDocument/2006/relationships/notesMaster" Target="/ppt/notesMasters/notesMaster1.xml" Id="R9d43a095b8544f7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2924e046034904" /><Relationship Type="http://schemas.openxmlformats.org/officeDocument/2006/relationships/notesMaster" Target="/ppt/notesMasters/notesMaster1.xml" Id="R021420df8c874ce4" /></Relationships>
</file>

<file path=ppt/notesSlides/_rels/notesSlide9.xml.rels>&#65279;<?xml version="1.0" encoding="utf-8"?><Relationships xmlns="http://schemas.openxmlformats.org/package/2006/relationships"><Relationship Type="http://schemas.openxmlformats.org/officeDocument/2006/relationships/slide" Target="/ppt/slides/slide9.xml" Id="R5e56a4dcf3174e0d" /><Relationship Type="http://schemas.openxmlformats.org/officeDocument/2006/relationships/notesMaster" Target="/ppt/notesMasters/notesMaster1.xml" Id="Rc0de9004f5a749a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0bcde039164eeb" /><Relationship Type="http://schemas.openxmlformats.org/officeDocument/2006/relationships/notesMaster" Target="/ppt/notesMasters/notesMaster1.xml" Id="Rda4f0994135d49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7862da66b34770" /><Relationship Type="http://schemas.openxmlformats.org/officeDocument/2006/relationships/notesMaster" Target="/ppt/notesMasters/notesMaster1.xml" Id="R43bb5f45c1814c3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bfc8399edc4f0b" /><Relationship Type="http://schemas.openxmlformats.org/officeDocument/2006/relationships/notesMaster" Target="/ppt/notesMasters/notesMaster1.xml" Id="R1e244e839589427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de0b3a1ffc443b" /><Relationship Type="http://schemas.openxmlformats.org/officeDocument/2006/relationships/notesMaster" Target="/ppt/notesMasters/notesMaster1.xml" Id="Rd8331866881b465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784074187af4d38" /><Relationship Type="http://schemas.openxmlformats.org/officeDocument/2006/relationships/notesMaster" Target="/ppt/notesMasters/notesMaster1.xml" Id="R110d957c1225422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f9cde6061e64d04" /><Relationship Type="http://schemas.openxmlformats.org/officeDocument/2006/relationships/notesMaster" Target="/ppt/notesMasters/notesMaster1.xml" Id="Ra11b2e7e418141b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84725ffe3b34176" /><Relationship Type="http://schemas.openxmlformats.org/officeDocument/2006/relationships/notesMaster" Target="/ppt/notesMasters/notesMaster1.xml" Id="R39c861765d984b3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8dde144e6444eb8" /><Relationship Type="http://schemas.openxmlformats.org/officeDocument/2006/relationships/notesMaster" Target="/ppt/notesMasters/notesMaster1.xml" Id="Ra724b04a681f4c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3a152ce81df4b73" /><Relationship Type="http://schemas.openxmlformats.org/officeDocument/2006/relationships/notesMaster" Target="/ppt/notesMasters/notesMaster1.xml" Id="R9e4c62f59859476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121057f59de4f59" /><Relationship Type="http://schemas.openxmlformats.org/officeDocument/2006/relationships/notesMaster" Target="/ppt/notesMasters/notesMaster1.xml" Id="Rb71237fed6ad491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bfa401a91084569" /><Relationship Type="http://schemas.openxmlformats.org/officeDocument/2006/relationships/notesMaster" Target="/ppt/notesMasters/notesMaster1.xml" Id="R00ec4d862a52442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81ed74ee374b78" /><Relationship Type="http://schemas.openxmlformats.org/officeDocument/2006/relationships/notesMaster" Target="/ppt/notesMasters/notesMaster1.xml" Id="R01fd59ee7322415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732ce49230349bb" /><Relationship Type="http://schemas.openxmlformats.org/officeDocument/2006/relationships/notesMaster" Target="/ppt/notesMasters/notesMaster1.xml" Id="Rbd103f9c9ae047e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60b7fd25d34931" /><Relationship Type="http://schemas.openxmlformats.org/officeDocument/2006/relationships/notesMaster" Target="/ppt/notesMasters/notesMaster1.xml" Id="Rd1778a00d2a941f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7746a7d8ff54922" /><Relationship Type="http://schemas.openxmlformats.org/officeDocument/2006/relationships/notesMaster" Target="/ppt/notesMasters/notesMaster1.xml" Id="R69785726c12343c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13528e0b0a447bf" /><Relationship Type="http://schemas.openxmlformats.org/officeDocument/2006/relationships/notesMaster" Target="/ppt/notesMasters/notesMaster1.xml" Id="R44bdae62822e4e2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939bf586fa14f5c" /><Relationship Type="http://schemas.openxmlformats.org/officeDocument/2006/relationships/notesMaster" Target="/ppt/notesMasters/notesMaster1.xml" Id="R30d29c55afe044a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0b55f8e1d554829" /><Relationship Type="http://schemas.openxmlformats.org/officeDocument/2006/relationships/notesMaster" Target="/ppt/notesMasters/notesMaster1.xml" Id="R8b63144f74a04a6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44e6f7d44be46a8" /><Relationship Type="http://schemas.openxmlformats.org/officeDocument/2006/relationships/notesMaster" Target="/ppt/notesMasters/notesMaster1.xml" Id="R50badef791d949e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12bfe2291c74214" /><Relationship Type="http://schemas.openxmlformats.org/officeDocument/2006/relationships/notesMaster" Target="/ppt/notesMasters/notesMaster1.xml" Id="Rb5679f45effe4f4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32685defe4849b8" /><Relationship Type="http://schemas.openxmlformats.org/officeDocument/2006/relationships/notesMaster" Target="/ppt/notesMasters/notesMaster1.xml" Id="R2158708f001748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765deb128047c3" /><Relationship Type="http://schemas.openxmlformats.org/officeDocument/2006/relationships/image" Target="/ppt/media/image.png" Id="Rbd30c77c91b64532" /><Relationship Type="http://schemas.openxmlformats.org/officeDocument/2006/relationships/image" Target="/ppt/media/image2.png" Id="Rfdab02f14ae6452a" /><Relationship Type="http://schemas.openxmlformats.org/officeDocument/2006/relationships/image" Target="/ppt/media/image.jpeg" Id="Raac6824e5b0b402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59279bb3cb4fd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d30c77c91b6453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dab02f14ae6452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c6824e5b0b402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d37a4f705f419e" /><Relationship Type="http://schemas.openxmlformats.org/officeDocument/2006/relationships/slideLayout" Target="/ppt/slideLayouts/slideLayout1.xml" Id="Rf29733221d294cf6" /><Relationship Type="http://schemas.openxmlformats.org/officeDocument/2006/relationships/slideLayout" Target="/ppt/slideLayouts/slideLayout2.xml" Id="R6fe8a93da0df47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29733221d294cf6"/>
    <p:sldLayoutId xmlns:r="http://schemas.openxmlformats.org/officeDocument/2006/relationships" id="2147483650" r:id="R6fe8a93da0df47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e506a5999a144e4" /><Relationship Type="http://schemas.openxmlformats.org/officeDocument/2006/relationships/notesSlide" Target="/ppt/notesSlides/notesSlide1.xml" Id="Re9ff4bc798bc4f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060df8463ea4466" /><Relationship Type="http://schemas.openxmlformats.org/officeDocument/2006/relationships/notesSlide" Target="/ppt/notesSlides/notesSlide2.xml" Id="Raa1e82452fac493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4fefeabee9b4817" /><Relationship Type="http://schemas.openxmlformats.org/officeDocument/2006/relationships/notesSlide" Target="/ppt/notesSlides/notesSlide3.xml" Id="R23f768e238b547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48c6e6dfd8d425a" /><Relationship Type="http://schemas.openxmlformats.org/officeDocument/2006/relationships/notesSlide" Target="/ppt/notesSlides/notesSlide4.xml" Id="Rd4afcfc0d7704b3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9743f4a2e14da4" /><Relationship Type="http://schemas.openxmlformats.org/officeDocument/2006/relationships/notesSlide" Target="/ppt/notesSlides/notesSlide5.xml" Id="Re449c67429e04a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d354b4ffa9647fc" /><Relationship Type="http://schemas.openxmlformats.org/officeDocument/2006/relationships/notesSlide" Target="/ppt/notesSlides/notesSlide6.xml" Id="R68cd7c79af1a42f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4f7849a3c244b3b" /><Relationship Type="http://schemas.openxmlformats.org/officeDocument/2006/relationships/notesSlide" Target="/ppt/notesSlides/notesSlide7.xml" Id="R722341aa5a71438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7cfede5af9b4e93" /><Relationship Type="http://schemas.openxmlformats.org/officeDocument/2006/relationships/notesSlide" Target="/ppt/notesSlides/notesSlide8.xml" Id="Re7b6883833dd48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0ebf8493444c0f" /><Relationship Type="http://schemas.openxmlformats.org/officeDocument/2006/relationships/notesSlide" Target="/ppt/notesSlides/notesSlide9.xml" Id="R09593227d82d422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76078aa6e354a13" /><Relationship Type="http://schemas.openxmlformats.org/officeDocument/2006/relationships/notesSlide" Target="/ppt/notesSlides/notesSlide10.xml" Id="R76bf8d3e813f433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ddb6297ad24717" /><Relationship Type="http://schemas.openxmlformats.org/officeDocument/2006/relationships/notesSlide" Target="/ppt/notesSlides/notesSlide11.xml" Id="Re8e1393cdaeb4a9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fa53356da3d4751" /><Relationship Type="http://schemas.openxmlformats.org/officeDocument/2006/relationships/notesSlide" Target="/ppt/notesSlides/notesSlide12.xml" Id="R94f7552579f347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7afdb96ddce49c8" /><Relationship Type="http://schemas.openxmlformats.org/officeDocument/2006/relationships/notesSlide" Target="/ppt/notesSlides/notesSlide13.xml" Id="Rd832ee200ef94a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41c465dc7b641f3" /><Relationship Type="http://schemas.openxmlformats.org/officeDocument/2006/relationships/notesSlide" Target="/ppt/notesSlides/notesSlide14.xml" Id="R200a5103f9f04e5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96c095321ba4292" /><Relationship Type="http://schemas.openxmlformats.org/officeDocument/2006/relationships/notesSlide" Target="/ppt/notesSlides/notesSlide15.xml" Id="R642ef3b61a8348d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a355713a4e8421c" /><Relationship Type="http://schemas.openxmlformats.org/officeDocument/2006/relationships/notesSlide" Target="/ppt/notesSlides/notesSlide16.xml" Id="R342012e65dae4e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316cf1cac840a5" /><Relationship Type="http://schemas.openxmlformats.org/officeDocument/2006/relationships/notesSlide" Target="/ppt/notesSlides/notesSlide17.xml" Id="Re2074a8d0a37408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b05e36abe5f4db6" /><Relationship Type="http://schemas.openxmlformats.org/officeDocument/2006/relationships/notesSlide" Target="/ppt/notesSlides/notesSlide18.xml" Id="Rfc37b272f7d64d2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4192e0cf6084cc3" /><Relationship Type="http://schemas.openxmlformats.org/officeDocument/2006/relationships/notesSlide" Target="/ppt/notesSlides/notesSlide19.xml" Id="R4988aac2185341c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9e0487005da4fc2" /><Relationship Type="http://schemas.openxmlformats.org/officeDocument/2006/relationships/notesSlide" Target="/ppt/notesSlides/notesSlide20.xml" Id="R8efb5e62f495430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7b5376011c049f3" /><Relationship Type="http://schemas.openxmlformats.org/officeDocument/2006/relationships/notesSlide" Target="/ppt/notesSlides/notesSlide21.xml" Id="Rc455e3bbfdc2400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b3b6bdb771e4160" /><Relationship Type="http://schemas.openxmlformats.org/officeDocument/2006/relationships/notesSlide" Target="/ppt/notesSlides/notesSlide22.xml" Id="R410a9732066743f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6b1592b721d40f4" /><Relationship Type="http://schemas.openxmlformats.org/officeDocument/2006/relationships/notesSlide" Target="/ppt/notesSlides/notesSlide23.xml" Id="R7ab3d5242e754dc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3d054adf4f048a7" /><Relationship Type="http://schemas.openxmlformats.org/officeDocument/2006/relationships/notesSlide" Target="/ppt/notesSlides/notesSlide24.xml" Id="R711b886aa23542e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d90c3a5a5b04fa5" /><Relationship Type="http://schemas.openxmlformats.org/officeDocument/2006/relationships/notesSlide" Target="/ppt/notesSlides/notesSlide25.xml" Id="R05bb6ef6cdd749b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2444d38ccfb48bd" /><Relationship Type="http://schemas.openxmlformats.org/officeDocument/2006/relationships/notesSlide" Target="/ppt/notesSlides/notesSlide26.xml" Id="Rae9c1bf826ad43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685426751fe4ee5" /><Relationship Type="http://schemas.openxmlformats.org/officeDocument/2006/relationships/notesSlide" Target="/ppt/notesSlides/notesSlide27.xml" Id="Rcef2cc92aa1d496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b2885d2116842e0" /><Relationship Type="http://schemas.openxmlformats.org/officeDocument/2006/relationships/notesSlide" Target="/ppt/notesSlides/notesSlide28.xml" Id="R6ac446db90dd43e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a74e2c37f8042f0" /><Relationship Type="http://schemas.openxmlformats.org/officeDocument/2006/relationships/notesSlide" Target="/ppt/notesSlides/notesSlide29.xml" Id="Ra35028724bba42e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1bc5a049a87499e" /><Relationship Type="http://schemas.openxmlformats.org/officeDocument/2006/relationships/notesSlide" Target="/ppt/notesSlides/notesSlide30.xml" Id="R48c96209224d43a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民數記第20章</a:t>
            </a:r>
          </a:p>
          <a:p xmlns:a="http://schemas.openxmlformats.org/drawingml/2006/main">
            <a:pPr algn="ctr">
              <a:buNone/>
            </a:pPr>
            <a:r>
              <a:rPr sz="2000">
                <a:solidFill>
                  <a:srgbClr val="FFFFFF"/>
                </a:solidFill>
                <a:latin typeface="Georgia"/>
                <a:ea typeface="Georgia"/>
                <a:cs typeface="Georgia"/>
              </a:rPr>
              <a:t>Numbers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  |  Numbers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正月間，以色列全會眾到了尋的曠野，就住在加低斯。米利暗死在那裏，就葬在那裏。</a:t>
            </a:r>
          </a:p>
          <a:p xmlns:a="http://schemas.openxmlformats.org/drawingml/2006/main">
            <a:pPr algn="ctr">
              <a:buNone/>
            </a:pPr>
            <a:r>
              <a:rPr sz="2100">
                <a:solidFill>
                  <a:srgbClr val="FFFFFF"/>
                </a:solidFill>
                <a:latin typeface="Georgia"/>
                <a:ea typeface="Georgia"/>
                <a:cs typeface="Georgia"/>
              </a:rPr>
              <a:t>Then came the children of Israel, even the whole congregation, into the desert of Zin in the first month: and the people abode in Kadesh; and Miriam died there, and was buried there.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  |  Numbers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會眾沒有水喝，就聚集攻擊摩西、亞倫。</a:t>
            </a:r>
          </a:p>
          <a:p xmlns:a="http://schemas.openxmlformats.org/drawingml/2006/main">
            <a:pPr algn="ctr">
              <a:buNone/>
            </a:pPr>
            <a:r>
              <a:rPr sz="2400">
                <a:solidFill>
                  <a:srgbClr val="FFFFFF"/>
                </a:solidFill>
                <a:latin typeface="Georgia"/>
                <a:ea typeface="Georgia"/>
                <a:cs typeface="Georgia"/>
              </a:rPr>
              <a:t>And there was no water for the congregation: and they gathered themselves together against Moses and against Aaron.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20:3  |  Numbers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百姓向摩西爭鬧說：「我們的弟兄曾死在耶和華面前，我們恨不得與他們同死。</a:t>
            </a:r>
          </a:p>
          <a:p xmlns:a="http://schemas.openxmlformats.org/drawingml/2006/main">
            <a:pPr algn="ctr">
              <a:buNone/>
            </a:pPr>
            <a:r>
              <a:rPr sz="2400">
                <a:solidFill>
                  <a:srgbClr val="FFFFFF"/>
                </a:solidFill>
                <a:latin typeface="Georgia"/>
                <a:ea typeface="Georgia"/>
                <a:cs typeface="Georgia"/>
              </a:rPr>
              <a:t>And the people chode with Moses, and spake, saying, Would God that we had died when our brethren died before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20:4  |  Numbers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你們為何把耶和華的會眾領到這曠野、使我們和牲畜都死在這裏呢？</a:t>
            </a:r>
          </a:p>
          <a:p xmlns:a="http://schemas.openxmlformats.org/drawingml/2006/main">
            <a:pPr algn="ctr">
              <a:buNone/>
            </a:pPr>
            <a:r>
              <a:rPr sz="2400">
                <a:solidFill>
                  <a:srgbClr val="FFFFFF"/>
                </a:solidFill>
                <a:latin typeface="Georgia"/>
                <a:ea typeface="Georgia"/>
                <a:cs typeface="Georgia"/>
              </a:rPr>
              <a:t>And why have ye brought up the congregation of the LORD into this wilderness, that we and our cattle should die there?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20:5  |  Numbers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你們為何逼着我們出埃及、領我們到這壞地方呢？這地方不好撒種，也沒有無花果樹、葡萄樹、石榴樹，又沒有水喝。」</a:t>
            </a:r>
          </a:p>
          <a:p xmlns:a="http://schemas.openxmlformats.org/drawingml/2006/main">
            <a:pPr algn="ctr">
              <a:buNone/>
            </a:pPr>
            <a:r>
              <a:rPr sz="2100">
                <a:solidFill>
                  <a:srgbClr val="FFFFFF"/>
                </a:solidFill>
                <a:latin typeface="Georgia"/>
                <a:ea typeface="Georgia"/>
                <a:cs typeface="Georgia"/>
              </a:rPr>
              <a:t>And wherefore have ye made us to come up out of Egypt, to bring us in unto this evil place? it is no place of seed, or of figs, or of vines, or of pomegranates; neither is there any water to drink.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20:6  |  Numbers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摩西、亞倫離開會眾，到會幕門口，俯伏在地；耶和華的榮光向他們顯現。</a:t>
            </a:r>
          </a:p>
          <a:p xmlns:a="http://schemas.openxmlformats.org/drawingml/2006/main">
            <a:pPr algn="ctr">
              <a:buNone/>
            </a:pPr>
            <a:r>
              <a:rPr sz="2100">
                <a:solidFill>
                  <a:srgbClr val="FFFFFF"/>
                </a:solidFill>
                <a:latin typeface="Georgia"/>
                <a:ea typeface="Georgia"/>
                <a:cs typeface="Georgia"/>
              </a:rPr>
              <a:t>And Moses and Aaron went from the presence of the assembly unto the door of the tabernacle of the congregation, and they fell upon their faces: and the glory of the LORD appeared unto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20:7  |  Numbers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20:8  |  Numbers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「你拿着杖去，和你的哥哥亞倫招聚會眾，在他們眼前吩咐磐石發出水來，水就從磐石流出，給會眾和他們的牲畜喝。」</a:t>
            </a:r>
          </a:p>
          <a:p xmlns:a="http://schemas.openxmlformats.org/drawingml/2006/main">
            <a:pPr algn="ctr">
              <a:buNone/>
            </a:pPr>
            <a:r>
              <a:rPr sz="1800">
                <a:solidFill>
                  <a:srgbClr val="FFFFFF"/>
                </a:solidFill>
                <a:latin typeface="Georgia"/>
                <a:ea typeface="Georgia"/>
                <a:cs typeface="Georgia"/>
              </a:rPr>
              <a:t>Take the rod, and gather thou the assembly together, thou, and Aaron thy brother, and speak ye unto the rock before their eyes; and it shall give forth his water, and thou shalt bring forth to them water out of the rock: so thou shalt give the congregation and their beasts drink.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20:9  |  Numbers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於是摩西照耶和華所吩咐的，從耶和華面前取了杖去。</a:t>
            </a:r>
          </a:p>
          <a:p xmlns:a="http://schemas.openxmlformats.org/drawingml/2006/main">
            <a:pPr algn="ctr">
              <a:buNone/>
            </a:pPr>
            <a:r>
              <a:rPr sz="2800">
                <a:solidFill>
                  <a:srgbClr val="FFFFFF"/>
                </a:solidFill>
                <a:latin typeface="Georgia"/>
                <a:ea typeface="Georgia"/>
                <a:cs typeface="Georgia"/>
              </a:rPr>
              <a:t>And Moses took the rod from before the LORD, as he commanded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20:10  |  Numbers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摩西、亞倫就招聚會眾到磐石前。摩西說：「你們這些背叛的人聽我說：我為你們使水從這磐石中流出來嗎？」</a:t>
            </a:r>
          </a:p>
          <a:p xmlns:a="http://schemas.openxmlformats.org/drawingml/2006/main">
            <a:pPr algn="ctr">
              <a:buNone/>
            </a:pPr>
            <a:r>
              <a:rPr sz="2100">
                <a:solidFill>
                  <a:srgbClr val="FFFFFF"/>
                </a:solidFill>
                <a:latin typeface="Georgia"/>
                <a:ea typeface="Georgia"/>
                <a:cs typeface="Georgia"/>
              </a:rPr>
              <a:t>And Moses and Aaron gathered the congregation together before the rock, and he said unto them, Hear now, ye rebels; must we fetch you water out of this rock?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20:11  |  Numbers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摩西舉手，用杖擊打磐石兩下，就有許多水流出來，會眾和他們的牲畜都喝了。</a:t>
            </a:r>
          </a:p>
          <a:p xmlns:a="http://schemas.openxmlformats.org/drawingml/2006/main">
            <a:pPr algn="ctr">
              <a:buNone/>
            </a:pPr>
            <a:r>
              <a:rPr sz="2100">
                <a:solidFill>
                  <a:srgbClr val="FFFFFF"/>
                </a:solidFill>
                <a:latin typeface="Georgia"/>
                <a:ea typeface="Georgia"/>
                <a:cs typeface="Georgia"/>
              </a:rPr>
              <a:t>And Moses lifted up his hand, and with his rod he smote the rock twice: and the water came out abundantly, and the congregation drank, and their beasts also.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20:12  |  Numbers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耶和華對摩西、亞倫說：「因為你們不信我，不在以色列人眼前尊我為聖，所以你們必不得領這會眾進我所賜給他們的地去。」</a:t>
            </a:r>
          </a:p>
          <a:p xmlns:a="http://schemas.openxmlformats.org/drawingml/2006/main">
            <a:pPr algn="ctr">
              <a:buNone/>
            </a:pPr>
            <a:r>
              <a:rPr sz="2100">
                <a:solidFill>
                  <a:srgbClr val="FFFFFF"/>
                </a:solidFill>
                <a:latin typeface="Georgia"/>
                <a:ea typeface="Georgia"/>
                <a:cs typeface="Georgia"/>
              </a:rPr>
              <a:t>And the LORD spake unto Moses and Aaron, Because ye believed me not, to sanctify me in the eyes of the children of Israel, therefore ye shall not bring this congregation into the land which I have given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20:13  |  Numbers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這水名叫米利巴水，是因以色列人向耶和華爭鬧，耶和華就在他們面前顯為聖。</a:t>
            </a:r>
          </a:p>
          <a:p xmlns:a="http://schemas.openxmlformats.org/drawingml/2006/main">
            <a:pPr algn="ctr">
              <a:buNone/>
            </a:pPr>
            <a:r>
              <a:rPr sz="2400">
                <a:solidFill>
                  <a:srgbClr val="FFFFFF"/>
                </a:solidFill>
                <a:latin typeface="Georgia"/>
                <a:ea typeface="Georgia"/>
                <a:cs typeface="Georgia"/>
              </a:rPr>
              <a:t>This  is the water of Meribah; because the children of Israel strove with the LORD, and he was sanctified in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20:14  |  Numbers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摩西從加低斯差遣使者去見以東王，說：「你的弟兄以色列人這樣說：『我們所遭遇的一切艱難，</a:t>
            </a:r>
          </a:p>
          <a:p xmlns:a="http://schemas.openxmlformats.org/drawingml/2006/main">
            <a:pPr algn="ctr">
              <a:buNone/>
            </a:pPr>
            <a:r>
              <a:rPr sz="2400">
                <a:solidFill>
                  <a:srgbClr val="FFFFFF"/>
                </a:solidFill>
                <a:latin typeface="Georgia"/>
                <a:ea typeface="Georgia"/>
                <a:cs typeface="Georgia"/>
              </a:rPr>
              <a:t>And Moses sent messengers from Kadesh unto the king of Edom, Thus saith thy brother Israel, Thou knowest all the travail that hath befallen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20:15  |  Numbers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就是我們的列祖下到埃及，我們在埃及久住；埃及人惡待我們的列祖和我們，</a:t>
            </a:r>
          </a:p>
          <a:p xmlns:a="http://schemas.openxmlformats.org/drawingml/2006/main">
            <a:pPr algn="ctr">
              <a:buNone/>
            </a:pPr>
            <a:r>
              <a:rPr sz="2400">
                <a:solidFill>
                  <a:srgbClr val="FFFFFF"/>
                </a:solidFill>
                <a:latin typeface="Georgia"/>
                <a:ea typeface="Georgia"/>
                <a:cs typeface="Georgia"/>
              </a:rPr>
              <a:t>How our fathers went down into Egypt, and we have dwelt in Egypt a long time; and the Egyptians vexed us, and our fathers: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20:16  |  Numbers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我們哀求耶和華的時候，他聽了我們的聲音，差遣使者把我們從埃及領出來。這事你都知道。如今，我們在你邊界上的城加低斯。</a:t>
            </a:r>
          </a:p>
          <a:p xmlns:a="http://schemas.openxmlformats.org/drawingml/2006/main">
            <a:pPr algn="ctr">
              <a:buNone/>
            </a:pPr>
            <a:r>
              <a:rPr sz="2100">
                <a:solidFill>
                  <a:srgbClr val="FFFFFF"/>
                </a:solidFill>
                <a:latin typeface="Georgia"/>
                <a:ea typeface="Georgia"/>
                <a:cs typeface="Georgia"/>
              </a:rPr>
              <a:t>And when we cried unto the LORD, he heard our voice, and sent an angel, and hath brought us forth out of Egypt: and, behold, we are in Kadesh, a city in the uttermost of thy border: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20:17  |  Numbers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求你容我們從你的地經過。我們不走田間和葡萄園，也不喝井裏的水，只走大道，不偏左右，直到過了你的境界。』」</a:t>
            </a:r>
          </a:p>
          <a:p xmlns:a="http://schemas.openxmlformats.org/drawingml/2006/main">
            <a:pPr algn="ctr">
              <a:buNone/>
            </a:pPr>
            <a:r>
              <a:rPr sz="1800">
                <a:solidFill>
                  <a:srgbClr val="FFFFFF"/>
                </a:solidFill>
                <a:latin typeface="Georgia"/>
                <a:ea typeface="Georgia"/>
                <a:cs typeface="Georgia"/>
              </a:rPr>
              <a:t>Let us pass, I pray thee, through thy country: we will not pass through the fields, or through the vineyards, neither will we drink of the water of the wells: we will go by the king’s high way, we will not turn to the right hand nor to the left, until we have passed thy borders.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20:18  |  Numbers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以東[王]說：「你不可從我的[地]經過，免得我帶刀出去攻擊你。」</a:t>
            </a:r>
          </a:p>
          <a:p xmlns:a="http://schemas.openxmlformats.org/drawingml/2006/main">
            <a:pPr algn="ctr">
              <a:buNone/>
            </a:pPr>
            <a:r>
              <a:rPr sz="2400">
                <a:solidFill>
                  <a:srgbClr val="FFFFFF"/>
                </a:solidFill>
                <a:latin typeface="Georgia"/>
                <a:ea typeface="Georgia"/>
                <a:cs typeface="Georgia"/>
              </a:rPr>
              <a:t>And Edom said unto him, Thou shalt not pass by me, lest I come out against thee with the sword.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20:19  |  Numbers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以色列人說：「我們要走大道上去；我們和牲畜若喝你的水，必給你價值。不求別的，只求你容我們步行過去。」</a:t>
            </a:r>
          </a:p>
          <a:p xmlns:a="http://schemas.openxmlformats.org/drawingml/2006/main">
            <a:pPr algn="ctr">
              <a:buNone/>
            </a:pPr>
            <a:r>
              <a:rPr sz="2100">
                <a:solidFill>
                  <a:srgbClr val="FFFFFF"/>
                </a:solidFill>
                <a:latin typeface="Georgia"/>
                <a:ea typeface="Georgia"/>
                <a:cs typeface="Georgia"/>
              </a:rPr>
              <a:t>And the children of Israel said unto him, We will go by the high way: and if I and my cattle drink of thy water, then I will pay for it: I will only, without doing any thing else, go through on my feet.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20:20  |  Numbers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以東[王]說：「你們不可經過！」就率領許多人出來，要用強硬的手攻擊以色列人。</a:t>
            </a:r>
          </a:p>
          <a:p xmlns:a="http://schemas.openxmlformats.org/drawingml/2006/main">
            <a:pPr algn="ctr">
              <a:buNone/>
            </a:pPr>
            <a:r>
              <a:rPr sz="2400">
                <a:solidFill>
                  <a:srgbClr val="FFFFFF"/>
                </a:solidFill>
                <a:latin typeface="Georgia"/>
                <a:ea typeface="Georgia"/>
                <a:cs typeface="Georgia"/>
              </a:rPr>
              <a:t>And he said, Thou shalt not go through. And Edom came out against him with much people, and with a strong hand.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20:21  |  Numbers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這樣，以東[王]不肯容以色列人從他的境界過去。於是他們轉去，離開他。</a:t>
            </a:r>
          </a:p>
          <a:p xmlns:a="http://schemas.openxmlformats.org/drawingml/2006/main">
            <a:pPr algn="ctr">
              <a:buNone/>
            </a:pPr>
            <a:r>
              <a:rPr sz="2400">
                <a:solidFill>
                  <a:srgbClr val="FFFFFF"/>
                </a:solidFill>
                <a:latin typeface="Georgia"/>
                <a:ea typeface="Georgia"/>
                <a:cs typeface="Georgia"/>
              </a:rPr>
              <a:t>Thus Edom refused to give Israel passage through his border: wherefore Israel turned away from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20:22  |  Numbers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以色列全會眾從加低斯起行，到了何珥山。</a:t>
            </a:r>
          </a:p>
          <a:p xmlns:a="http://schemas.openxmlformats.org/drawingml/2006/main">
            <a:pPr algn="ctr">
              <a:buNone/>
            </a:pPr>
            <a:r>
              <a:rPr sz="2400">
                <a:solidFill>
                  <a:srgbClr val="FFFFFF"/>
                </a:solidFill>
                <a:latin typeface="Georgia"/>
                <a:ea typeface="Georgia"/>
                <a:cs typeface="Georgia"/>
              </a:rPr>
              <a:t>And the children of Israel, even the whole congregation, journeyed from Kadesh, and came unto mount Hor.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20:23  |  Numbers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耶和華在附近以東邊界的何珥山上曉諭摩西、亞倫說：</a:t>
            </a:r>
          </a:p>
          <a:p xmlns:a="http://schemas.openxmlformats.org/drawingml/2006/main">
            <a:pPr algn="ctr">
              <a:buNone/>
            </a:pPr>
            <a:r>
              <a:rPr sz="2400">
                <a:solidFill>
                  <a:srgbClr val="FFFFFF"/>
                </a:solidFill>
                <a:latin typeface="Georgia"/>
                <a:ea typeface="Georgia"/>
                <a:cs typeface="Georgia"/>
              </a:rPr>
              <a:t>And the LORD spake unto Moses and Aaron in mount Hor, by the coast of the land of Edom, saying,</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20:24  |  Numbers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「亞倫要歸到他列祖那裏。他必不得入我所賜給以色列人的地；因為在米利巴水，你們違背了我的命。</a:t>
            </a:r>
          </a:p>
          <a:p xmlns:a="http://schemas.openxmlformats.org/drawingml/2006/main">
            <a:pPr algn="ctr">
              <a:buNone/>
            </a:pPr>
            <a:r>
              <a:rPr sz="2100">
                <a:solidFill>
                  <a:srgbClr val="FFFFFF"/>
                </a:solidFill>
                <a:latin typeface="Georgia"/>
                <a:ea typeface="Georgia"/>
                <a:cs typeface="Georgia"/>
              </a:rPr>
              <a:t>Aaron shall be gathered unto his people: for he shall not enter into the land which I have given unto the children of Israel, because ye rebelled against my word at the water of Meribah.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20:25  |  Numbers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你帶亞倫和他的兒子以利亞撒上何珥山，</a:t>
            </a:r>
          </a:p>
          <a:p xmlns:a="http://schemas.openxmlformats.org/drawingml/2006/main">
            <a:pPr algn="ctr">
              <a:buNone/>
            </a:pPr>
            <a:r>
              <a:rPr sz="2800">
                <a:solidFill>
                  <a:srgbClr val="FFFFFF"/>
                </a:solidFill>
                <a:latin typeface="Georgia"/>
                <a:ea typeface="Georgia"/>
                <a:cs typeface="Georgia"/>
              </a:rPr>
              <a:t>Take Aaron and Eleazar his son, and bring them up unto mount Hor: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20:26  |  Numbers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把亞倫的[聖]衣脫下來，給他的兒子以利亞撒穿上；亞倫必死在那裏，歸[他列祖]。」</a:t>
            </a:r>
          </a:p>
          <a:p xmlns:a="http://schemas.openxmlformats.org/drawingml/2006/main">
            <a:pPr algn="ctr">
              <a:buNone/>
            </a:pPr>
            <a:r>
              <a:rPr sz="2400">
                <a:solidFill>
                  <a:srgbClr val="FFFFFF"/>
                </a:solidFill>
                <a:latin typeface="Georgia"/>
                <a:ea typeface="Georgia"/>
                <a:cs typeface="Georgia"/>
              </a:rPr>
              <a:t>And strip Aaron of his garments, and put them upon Eleazar his son: and Aaron shall be gathered unto his people, and shall die there.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20:27  |  Numbers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摩西就照耶和華所吩咐的行。三人當着會眾的眼前上了何珥山。</a:t>
            </a:r>
          </a:p>
          <a:p xmlns:a="http://schemas.openxmlformats.org/drawingml/2006/main">
            <a:pPr algn="ctr">
              <a:buNone/>
            </a:pPr>
            <a:r>
              <a:rPr sz="2400">
                <a:solidFill>
                  <a:srgbClr val="FFFFFF"/>
                </a:solidFill>
                <a:latin typeface="Georgia"/>
                <a:ea typeface="Georgia"/>
                <a:cs typeface="Georgia"/>
              </a:rPr>
              <a:t>And Moses did as the LORD commanded: and they went up into mount Hor in the sight of all the congregation.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20:28  |  Numbers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摩西把亞倫的[聖]衣脫下來，給他的兒子以利亞撒穿上，亞倫就死在山頂那裏。於是摩西和以利亞撒下了山。</a:t>
            </a:r>
          </a:p>
          <a:p xmlns:a="http://schemas.openxmlformats.org/drawingml/2006/main">
            <a:pPr algn="ctr">
              <a:buNone/>
            </a:pPr>
            <a:r>
              <a:rPr sz="2100">
                <a:solidFill>
                  <a:srgbClr val="FFFFFF"/>
                </a:solidFill>
                <a:latin typeface="Georgia"/>
                <a:ea typeface="Georgia"/>
                <a:cs typeface="Georgia"/>
              </a:rPr>
              <a:t>And Moses stripped Aaron of his garments, and put them upon Eleazar his son; and Aaron died there in the top of the mount: and Moses and Eleazar came down from the mount.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20:29  |  Numbers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全會眾，就是以色列全家，見亞倫已經死了，便都為亞倫哀哭了三十天。</a:t>
            </a:r>
          </a:p>
          <a:p xmlns:a="http://schemas.openxmlformats.org/drawingml/2006/main">
            <a:pPr algn="ctr">
              <a:buNone/>
            </a:pPr>
            <a:r>
              <a:rPr sz="2400">
                <a:solidFill>
                  <a:srgbClr val="FFFFFF"/>
                </a:solidFill>
                <a:latin typeface="Georgia"/>
                <a:ea typeface="Georgia"/>
                <a:cs typeface="Georgia"/>
              </a:rPr>
              <a:t>And when all the congregation saw that Aaron was dead, they mourned for Aaron thirty days, even all the house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2026-08-30T03:55:14.3080000Z</dcterms:created>
  <dcterms:modified xsi:type="dcterms:W3CDTF">2026-08-30T03:55:14.3090000Z</dcterms:modified>
</coreProperties>
</file>