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33b892816f444f" /><Relationship Type="http://schemas.openxmlformats.org/officeDocument/2006/relationships/extended-properties" Target="/docProps/app.xml" Id="Rb365f53f8c0c4fb9" /><Relationship Type="http://schemas.openxmlformats.org/officeDocument/2006/relationships/officeDocument" Target="/ppt/presentation.xml" Id="Rb810da51875641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5e6d4e6d6347fb"/>
  </p:sldMasterIdLst>
  <p:notesMasterIdLst>
    <p:notesMasterId xmlns:r="http://schemas.openxmlformats.org/officeDocument/2006/relationships" r:id="Rc1faa3b6a3534dac"/>
  </p:notesMasterIdLst>
  <p:sldIdLst>
    <p:sldId xmlns:r="http://schemas.openxmlformats.org/officeDocument/2006/relationships" id="256" r:id="Re6484535edaa48b3"/>
    <p:sldId xmlns:r="http://schemas.openxmlformats.org/officeDocument/2006/relationships" id="257" r:id="Rbe17a2823e144d99"/>
    <p:sldId xmlns:r="http://schemas.openxmlformats.org/officeDocument/2006/relationships" id="258" r:id="R4d7747755f9b412f"/>
    <p:sldId xmlns:r="http://schemas.openxmlformats.org/officeDocument/2006/relationships" id="259" r:id="R6ba6d6c4961a4e49"/>
    <p:sldId xmlns:r="http://schemas.openxmlformats.org/officeDocument/2006/relationships" id="260" r:id="Ra9b7b6be36c44475"/>
    <p:sldId xmlns:r="http://schemas.openxmlformats.org/officeDocument/2006/relationships" id="261" r:id="R9e8caa226c6745a5"/>
    <p:sldId xmlns:r="http://schemas.openxmlformats.org/officeDocument/2006/relationships" id="262" r:id="R2217985ceca746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25f6e17b464ecd" /><Relationship Type="http://schemas.openxmlformats.org/officeDocument/2006/relationships/slideMaster" Target="/ppt/slideMasters/slideMaster1.xml" Id="Raa5e6d4e6d6347fb" /><Relationship Type="http://schemas.openxmlformats.org/officeDocument/2006/relationships/notesMaster" Target="/ppt/notesMasters/notesMaster1.xml" Id="Rc1faa3b6a3534dac" /><Relationship Type="http://schemas.openxmlformats.org/officeDocument/2006/relationships/presProps" Target="/ppt/presProps.xml" Id="Ra16181fa0cb44881" /><Relationship Type="http://schemas.openxmlformats.org/officeDocument/2006/relationships/tableStyles" Target="/ppt/tableStyles.xml" Id="R1801e68e93034453" /><Relationship Type="http://schemas.openxmlformats.org/officeDocument/2006/relationships/slide" Target="/ppt/slides/slide1.xml" Id="Re6484535edaa48b3" /><Relationship Type="http://schemas.openxmlformats.org/officeDocument/2006/relationships/slide" Target="/ppt/slides/slide2.xml" Id="Rbe17a2823e144d99" /><Relationship Type="http://schemas.openxmlformats.org/officeDocument/2006/relationships/slide" Target="/ppt/slides/slide3.xml" Id="R4d7747755f9b412f" /><Relationship Type="http://schemas.openxmlformats.org/officeDocument/2006/relationships/slide" Target="/ppt/slides/slide4.xml" Id="R6ba6d6c4961a4e49" /><Relationship Type="http://schemas.openxmlformats.org/officeDocument/2006/relationships/slide" Target="/ppt/slides/slide5.xml" Id="Ra9b7b6be36c44475" /><Relationship Type="http://schemas.openxmlformats.org/officeDocument/2006/relationships/slide" Target="/ppt/slides/slide6.xml" Id="R9e8caa226c6745a5" /><Relationship Type="http://schemas.openxmlformats.org/officeDocument/2006/relationships/slide" Target="/ppt/slides/slide7.xml" Id="R2217985ceca746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26e061f1bd45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df3af026e34428" /><Relationship Type="http://schemas.openxmlformats.org/officeDocument/2006/relationships/notesMaster" Target="/ppt/notesMasters/notesMaster1.xml" Id="R416ae4d0b3ff4a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3a2b9fd76e42bd" /><Relationship Type="http://schemas.openxmlformats.org/officeDocument/2006/relationships/notesMaster" Target="/ppt/notesMasters/notesMaster1.xml" Id="R349522adf1ac4d1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cb450d7f154574" /><Relationship Type="http://schemas.openxmlformats.org/officeDocument/2006/relationships/notesMaster" Target="/ppt/notesMasters/notesMaster1.xml" Id="Rde1f04aacf5945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dcbcb8e46040fe" /><Relationship Type="http://schemas.openxmlformats.org/officeDocument/2006/relationships/notesMaster" Target="/ppt/notesMasters/notesMaster1.xml" Id="R497f9267b66f45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6cae81da15426c" /><Relationship Type="http://schemas.openxmlformats.org/officeDocument/2006/relationships/notesMaster" Target="/ppt/notesMasters/notesMaster1.xml" Id="Rfb93c784ea7a45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8d4d50f36f4e67" /><Relationship Type="http://schemas.openxmlformats.org/officeDocument/2006/relationships/notesMaster" Target="/ppt/notesMasters/notesMaster1.xml" Id="R6e8e38d569b243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708bcb1e5e42b8" /><Relationship Type="http://schemas.openxmlformats.org/officeDocument/2006/relationships/notesMaster" Target="/ppt/notesMasters/notesMaster1.xml" Id="R916d5647c2cb4c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2ea117ca494601" /><Relationship Type="http://schemas.openxmlformats.org/officeDocument/2006/relationships/image" Target="/ppt/media/image.png" Id="R53dc909cd24f42fe" /><Relationship Type="http://schemas.openxmlformats.org/officeDocument/2006/relationships/image" Target="/ppt/media/image2.png" Id="R97491c2c5b334e30" /><Relationship Type="http://schemas.openxmlformats.org/officeDocument/2006/relationships/image" Target="/ppt/media/image.jpeg" Id="R3f6cda84f440490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ca6412b7f34cc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3dc909cd24f42f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7491c2c5b334e3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cda84f440490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46d8a6ef43466d" /><Relationship Type="http://schemas.openxmlformats.org/officeDocument/2006/relationships/slideLayout" Target="/ppt/slideLayouts/slideLayout1.xml" Id="R705a10fee1be4b9b" /><Relationship Type="http://schemas.openxmlformats.org/officeDocument/2006/relationships/slideLayout" Target="/ppt/slideLayouts/slideLayout2.xml" Id="Rb57c592f2a7c43e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5a10fee1be4b9b"/>
    <p:sldLayoutId xmlns:r="http://schemas.openxmlformats.org/officeDocument/2006/relationships" id="2147483650" r:id="Rb57c592f2a7c43e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208b4cab874b47" /><Relationship Type="http://schemas.openxmlformats.org/officeDocument/2006/relationships/notesSlide" Target="/ppt/notesSlides/notesSlide1.xml" Id="R1c2201865ab84a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ecb71352694415" /><Relationship Type="http://schemas.openxmlformats.org/officeDocument/2006/relationships/notesSlide" Target="/ppt/notesSlides/notesSlide2.xml" Id="R06b178cbe52846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d86197e6dd4a38" /><Relationship Type="http://schemas.openxmlformats.org/officeDocument/2006/relationships/notesSlide" Target="/ppt/notesSlides/notesSlide3.xml" Id="R95b7d1b763f14f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5d6ea91a214987" /><Relationship Type="http://schemas.openxmlformats.org/officeDocument/2006/relationships/notesSlide" Target="/ppt/notesSlides/notesSlide4.xml" Id="Rc5a4e75ec0bd43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bf7b7878764fe4" /><Relationship Type="http://schemas.openxmlformats.org/officeDocument/2006/relationships/notesSlide" Target="/ppt/notesSlides/notesSlide5.xml" Id="Rc45a20e84f204a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535be3231f4b07" /><Relationship Type="http://schemas.openxmlformats.org/officeDocument/2006/relationships/notesSlide" Target="/ppt/notesSlides/notesSlide6.xml" Id="R4cfc7e4a8d034c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0227dcb7b14ebb" /><Relationship Type="http://schemas.openxmlformats.org/officeDocument/2006/relationships/notesSlide" Target="/ppt/notesSlides/notesSlide7.xml" Id="R1b787e333f6043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Malachi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4:1  |  Malachi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萬軍之耶和華說：「那日臨近，勢如燒着的火爐，凡狂傲的和行惡的必如碎稭，在那日必被燒盡，根本枝條一無存留。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behold, the day cometh, that shall burn as an oven; and all the proud, yea, and all that do wickedly, shall be stubble: and the day that cometh shall burn them up, saith the LORD of hosts, that it shall leave them neither root nor branch.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4:2  |  Malachi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但向你們敬畏我名的人必有公義的日頭出現，其光線有醫治之能。你們必出來跳躍如圈裏的肥犢。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unto you that fear my name shall the Sun of righteousness arise with healing in his wings; and ye shall go forth, and grow up as calves of the stall.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4:3  |  Malachi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你們必踐踏惡人；在我所定的日子，他們必如灰塵在你們腳掌之下。這是萬軍之耶和華說的。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tread down the wicked; for they shall be ashes under the soles of your feet in the day that I shall do this, saith the LORD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4:4  |  Malachi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「你們當記念我僕人摩西的律法，就是我在何烈[山]為以色列眾人所吩咐他的律例典章。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ye the law of Moses my servant, which I commanded unto him in Horeb for all Israel, with the statutes and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4:5  |  Malachi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「看哪，耶和華大而可畏之日未到以前，我必差遣先知以利亞到你們那裏去。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will send you Elijah the prophet before the coming of the great and dreadful day of the LORD: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4:6  |  Malachi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他必使父親的心轉向兒女，兒女的心轉向父親，免得我來咒詛遍地。」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turn the heart of the fathers to the children, and the heart of the children to their fathers, lest I come and smite the earth with a curse.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2026-08-30T07:18:17.6700000Z</dcterms:created>
  <dcterms:modified xsi:type="dcterms:W3CDTF">2026-08-30T07:18:17.6700000Z</dcterms:modified>
</coreProperties>
</file>