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eb0f1d554b04a56" /><Relationship Type="http://schemas.openxmlformats.org/officeDocument/2006/relationships/extended-properties" Target="/docProps/app.xml" Id="R7d044325575a4726" /><Relationship Type="http://schemas.openxmlformats.org/officeDocument/2006/relationships/officeDocument" Target="/ppt/presentation.xml" Id="R9ef605cae9564a4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4e47d6e8c5d419b"/>
  </p:sldMasterIdLst>
  <p:notesMasterIdLst>
    <p:notesMasterId xmlns:r="http://schemas.openxmlformats.org/officeDocument/2006/relationships" r:id="R7c8fb18480c64bb5"/>
  </p:notesMasterIdLst>
  <p:sldIdLst>
    <p:sldId xmlns:r="http://schemas.openxmlformats.org/officeDocument/2006/relationships" id="256" r:id="R441abab62ee8410d"/>
    <p:sldId xmlns:r="http://schemas.openxmlformats.org/officeDocument/2006/relationships" id="257" r:id="R675976bf938b4c10"/>
    <p:sldId xmlns:r="http://schemas.openxmlformats.org/officeDocument/2006/relationships" id="258" r:id="R8d149e1cf7684e56"/>
    <p:sldId xmlns:r="http://schemas.openxmlformats.org/officeDocument/2006/relationships" id="259" r:id="Ref779b9107a741ca"/>
    <p:sldId xmlns:r="http://schemas.openxmlformats.org/officeDocument/2006/relationships" id="260" r:id="Rfdfd7f226d694746"/>
    <p:sldId xmlns:r="http://schemas.openxmlformats.org/officeDocument/2006/relationships" id="261" r:id="Rc96c8f53f2314b94"/>
    <p:sldId xmlns:r="http://schemas.openxmlformats.org/officeDocument/2006/relationships" id="262" r:id="R5b7143cbf35a402c"/>
    <p:sldId xmlns:r="http://schemas.openxmlformats.org/officeDocument/2006/relationships" id="263" r:id="Re77ba1aebaa141f2"/>
    <p:sldId xmlns:r="http://schemas.openxmlformats.org/officeDocument/2006/relationships" id="264" r:id="R75811726d2884dc8"/>
    <p:sldId xmlns:r="http://schemas.openxmlformats.org/officeDocument/2006/relationships" id="265" r:id="R6f975795fb2b46c6"/>
    <p:sldId xmlns:r="http://schemas.openxmlformats.org/officeDocument/2006/relationships" id="266" r:id="Rc8be638d270643a3"/>
    <p:sldId xmlns:r="http://schemas.openxmlformats.org/officeDocument/2006/relationships" id="267" r:id="R987b66c50c9c47a4"/>
    <p:sldId xmlns:r="http://schemas.openxmlformats.org/officeDocument/2006/relationships" id="268" r:id="R7e7759cfb6184b67"/>
    <p:sldId xmlns:r="http://schemas.openxmlformats.org/officeDocument/2006/relationships" id="269" r:id="R8f0062df620d4f52"/>
    <p:sldId xmlns:r="http://schemas.openxmlformats.org/officeDocument/2006/relationships" id="270" r:id="Rd3689f5252454eb7"/>
    <p:sldId xmlns:r="http://schemas.openxmlformats.org/officeDocument/2006/relationships" id="271" r:id="R5a1110b895e24922"/>
    <p:sldId xmlns:r="http://schemas.openxmlformats.org/officeDocument/2006/relationships" id="272" r:id="R744f9c56142048fd"/>
    <p:sldId xmlns:r="http://schemas.openxmlformats.org/officeDocument/2006/relationships" id="273" r:id="R3b0aaf5af4424e84"/>
    <p:sldId xmlns:r="http://schemas.openxmlformats.org/officeDocument/2006/relationships" id="274" r:id="R435b957580e9451b"/>
    <p:sldId xmlns:r="http://schemas.openxmlformats.org/officeDocument/2006/relationships" id="275" r:id="R40e807b2766945db"/>
    <p:sldId xmlns:r="http://schemas.openxmlformats.org/officeDocument/2006/relationships" id="276" r:id="R4b1af1058a614bc8"/>
    <p:sldId xmlns:r="http://schemas.openxmlformats.org/officeDocument/2006/relationships" id="277" r:id="R277ce1175bbc4b2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e258ed20ea749b5" /><Relationship Type="http://schemas.openxmlformats.org/officeDocument/2006/relationships/slideMaster" Target="/ppt/slideMasters/slideMaster1.xml" Id="Rc4e47d6e8c5d419b" /><Relationship Type="http://schemas.openxmlformats.org/officeDocument/2006/relationships/notesMaster" Target="/ppt/notesMasters/notesMaster1.xml" Id="R7c8fb18480c64bb5" /><Relationship Type="http://schemas.openxmlformats.org/officeDocument/2006/relationships/presProps" Target="/ppt/presProps.xml" Id="R4c48d8b2d0044d63" /><Relationship Type="http://schemas.openxmlformats.org/officeDocument/2006/relationships/tableStyles" Target="/ppt/tableStyles.xml" Id="R2e4969aa9db945cc" /><Relationship Type="http://schemas.openxmlformats.org/officeDocument/2006/relationships/slide" Target="/ppt/slides/slide1.xml" Id="R441abab62ee8410d" /><Relationship Type="http://schemas.openxmlformats.org/officeDocument/2006/relationships/slide" Target="/ppt/slides/slide2.xml" Id="R675976bf938b4c10" /><Relationship Type="http://schemas.openxmlformats.org/officeDocument/2006/relationships/slide" Target="/ppt/slides/slide3.xml" Id="R8d149e1cf7684e56" /><Relationship Type="http://schemas.openxmlformats.org/officeDocument/2006/relationships/slide" Target="/ppt/slides/slide4.xml" Id="Ref779b9107a741ca" /><Relationship Type="http://schemas.openxmlformats.org/officeDocument/2006/relationships/slide" Target="/ppt/slides/slide5.xml" Id="Rfdfd7f226d694746" /><Relationship Type="http://schemas.openxmlformats.org/officeDocument/2006/relationships/slide" Target="/ppt/slides/slide6.xml" Id="Rc96c8f53f2314b94" /><Relationship Type="http://schemas.openxmlformats.org/officeDocument/2006/relationships/slide" Target="/ppt/slides/slide7.xml" Id="R5b7143cbf35a402c" /><Relationship Type="http://schemas.openxmlformats.org/officeDocument/2006/relationships/slide" Target="/ppt/slides/slide8.xml" Id="Re77ba1aebaa141f2" /><Relationship Type="http://schemas.openxmlformats.org/officeDocument/2006/relationships/slide" Target="/ppt/slides/slide9.xml" Id="R75811726d2884dc8" /><Relationship Type="http://schemas.openxmlformats.org/officeDocument/2006/relationships/slide" Target="/ppt/slides/slide10.xml" Id="R6f975795fb2b46c6" /><Relationship Type="http://schemas.openxmlformats.org/officeDocument/2006/relationships/slide" Target="/ppt/slides/slide11.xml" Id="Rc8be638d270643a3" /><Relationship Type="http://schemas.openxmlformats.org/officeDocument/2006/relationships/slide" Target="/ppt/slides/slide12.xml" Id="R987b66c50c9c47a4" /><Relationship Type="http://schemas.openxmlformats.org/officeDocument/2006/relationships/slide" Target="/ppt/slides/slide13.xml" Id="R7e7759cfb6184b67" /><Relationship Type="http://schemas.openxmlformats.org/officeDocument/2006/relationships/slide" Target="/ppt/slides/slide14.xml" Id="R8f0062df620d4f52" /><Relationship Type="http://schemas.openxmlformats.org/officeDocument/2006/relationships/slide" Target="/ppt/slides/slide15.xml" Id="Rd3689f5252454eb7" /><Relationship Type="http://schemas.openxmlformats.org/officeDocument/2006/relationships/slide" Target="/ppt/slides/slide16.xml" Id="R5a1110b895e24922" /><Relationship Type="http://schemas.openxmlformats.org/officeDocument/2006/relationships/slide" Target="/ppt/slides/slide17.xml" Id="R744f9c56142048fd" /><Relationship Type="http://schemas.openxmlformats.org/officeDocument/2006/relationships/slide" Target="/ppt/slides/slide18.xml" Id="R3b0aaf5af4424e84" /><Relationship Type="http://schemas.openxmlformats.org/officeDocument/2006/relationships/slide" Target="/ppt/slides/slide19.xml" Id="R435b957580e9451b" /><Relationship Type="http://schemas.openxmlformats.org/officeDocument/2006/relationships/slide" Target="/ppt/slides/slide20.xml" Id="R40e807b2766945db" /><Relationship Type="http://schemas.openxmlformats.org/officeDocument/2006/relationships/slide" Target="/ppt/slides/slide21.xml" Id="R4b1af1058a614bc8" /><Relationship Type="http://schemas.openxmlformats.org/officeDocument/2006/relationships/slide" Target="/ppt/slides/slide22.xml" Id="R277ce1175bbc4b2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f54475ede6948a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922c506d8748d4" /><Relationship Type="http://schemas.openxmlformats.org/officeDocument/2006/relationships/notesMaster" Target="/ppt/notesMasters/notesMaster1.xml" Id="R085bd0cd2f4641d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34f18e5f4ab4347" /><Relationship Type="http://schemas.openxmlformats.org/officeDocument/2006/relationships/notesMaster" Target="/ppt/notesMasters/notesMaster1.xml" Id="R9b8cb62e69024a8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5c0f58bd6f640ce" /><Relationship Type="http://schemas.openxmlformats.org/officeDocument/2006/relationships/notesMaster" Target="/ppt/notesMasters/notesMaster1.xml" Id="R29c980ff159a422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002af6aa56b4c30" /><Relationship Type="http://schemas.openxmlformats.org/officeDocument/2006/relationships/notesMaster" Target="/ppt/notesMasters/notesMaster1.xml" Id="Rd8fbf03b48f74a8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48d48a42aea4866" /><Relationship Type="http://schemas.openxmlformats.org/officeDocument/2006/relationships/notesMaster" Target="/ppt/notesMasters/notesMaster1.xml" Id="R206075a6a7a540a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4ad2017422847f2" /><Relationship Type="http://schemas.openxmlformats.org/officeDocument/2006/relationships/notesMaster" Target="/ppt/notesMasters/notesMaster1.xml" Id="R148977abeed7436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c3f65deac5d48b4" /><Relationship Type="http://schemas.openxmlformats.org/officeDocument/2006/relationships/notesMaster" Target="/ppt/notesMasters/notesMaster1.xml" Id="R525e27220794435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0b96e42ef914157" /><Relationship Type="http://schemas.openxmlformats.org/officeDocument/2006/relationships/notesMaster" Target="/ppt/notesMasters/notesMaster1.xml" Id="Rf2c3c088c2c14ab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34b6ba833b34587" /><Relationship Type="http://schemas.openxmlformats.org/officeDocument/2006/relationships/notesMaster" Target="/ppt/notesMasters/notesMaster1.xml" Id="R3ed1ee0f35da4a0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557061c15964194" /><Relationship Type="http://schemas.openxmlformats.org/officeDocument/2006/relationships/notesMaster" Target="/ppt/notesMasters/notesMaster1.xml" Id="R12d7e8b496e149b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9b3d558dca546d5" /><Relationship Type="http://schemas.openxmlformats.org/officeDocument/2006/relationships/notesMaster" Target="/ppt/notesMasters/notesMaster1.xml" Id="R175816638c8447e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ac59ac6bad743be" /><Relationship Type="http://schemas.openxmlformats.org/officeDocument/2006/relationships/notesMaster" Target="/ppt/notesMasters/notesMaster1.xml" Id="Rf31d38475dd149a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61225d054754129" /><Relationship Type="http://schemas.openxmlformats.org/officeDocument/2006/relationships/notesMaster" Target="/ppt/notesMasters/notesMaster1.xml" Id="Rf065388eb2e0490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e6b4b09d26f40e8" /><Relationship Type="http://schemas.openxmlformats.org/officeDocument/2006/relationships/notesMaster" Target="/ppt/notesMasters/notesMaster1.xml" Id="R2cebc8a4921343c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4e2f0f0a2e84f99" /><Relationship Type="http://schemas.openxmlformats.org/officeDocument/2006/relationships/notesMaster" Target="/ppt/notesMasters/notesMaster1.xml" Id="Rd4f89a7a11dd444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e2e5cead1e044f9" /><Relationship Type="http://schemas.openxmlformats.org/officeDocument/2006/relationships/notesMaster" Target="/ppt/notesMasters/notesMaster1.xml" Id="R753f5a9f713c457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2e6aea2773340fe" /><Relationship Type="http://schemas.openxmlformats.org/officeDocument/2006/relationships/notesMaster" Target="/ppt/notesMasters/notesMaster1.xml" Id="Rbb02229628ab42b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7f7169770344a5a" /><Relationship Type="http://schemas.openxmlformats.org/officeDocument/2006/relationships/notesMaster" Target="/ppt/notesMasters/notesMaster1.xml" Id="Re1bdb04d7c37410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8da2ca2fa424a31" /><Relationship Type="http://schemas.openxmlformats.org/officeDocument/2006/relationships/notesMaster" Target="/ppt/notesMasters/notesMaster1.xml" Id="R2586a30692f84fb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1072d6cbfe749c7" /><Relationship Type="http://schemas.openxmlformats.org/officeDocument/2006/relationships/notesMaster" Target="/ppt/notesMasters/notesMaster1.xml" Id="Re8d404f32f1a453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e43dbe6e91c48dd" /><Relationship Type="http://schemas.openxmlformats.org/officeDocument/2006/relationships/notesMaster" Target="/ppt/notesMasters/notesMaster1.xml" Id="R101cc7a4a4274aa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adbf1c211474272" /><Relationship Type="http://schemas.openxmlformats.org/officeDocument/2006/relationships/notesMaster" Target="/ppt/notesMasters/notesMaster1.xml" Id="R9f32c1dae6eb4ea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163db60ca444de" /><Relationship Type="http://schemas.openxmlformats.org/officeDocument/2006/relationships/image" Target="/ppt/media/image.png" Id="R86828c779e184ffb" /><Relationship Type="http://schemas.openxmlformats.org/officeDocument/2006/relationships/image" Target="/ppt/media/image2.png" Id="R1bd52843c2464f5e" /><Relationship Type="http://schemas.openxmlformats.org/officeDocument/2006/relationships/image" Target="/ppt/media/image.jpeg" Id="R3538098226db40a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7fab289c9a4ff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6828c779e184ff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bd52843c2464f5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38098226db40a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f43a4680ffb4f14" /><Relationship Type="http://schemas.openxmlformats.org/officeDocument/2006/relationships/slideLayout" Target="/ppt/slideLayouts/slideLayout1.xml" Id="R6144e4fa3d744232" /><Relationship Type="http://schemas.openxmlformats.org/officeDocument/2006/relationships/slideLayout" Target="/ppt/slideLayouts/slideLayout2.xml" Id="R5fa0aec27fde412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144e4fa3d744232"/>
    <p:sldLayoutId xmlns:r="http://schemas.openxmlformats.org/officeDocument/2006/relationships" id="2147483650" r:id="R5fa0aec27fde412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0ecb59afe84226" /><Relationship Type="http://schemas.openxmlformats.org/officeDocument/2006/relationships/notesSlide" Target="/ppt/notesSlides/notesSlide1.xml" Id="R01d2dc2d763b479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bd8a8fe7d64170" /><Relationship Type="http://schemas.openxmlformats.org/officeDocument/2006/relationships/notesSlide" Target="/ppt/notesSlides/notesSlide2.xml" Id="R470225cb98db4aa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da22dd440e44fd" /><Relationship Type="http://schemas.openxmlformats.org/officeDocument/2006/relationships/notesSlide" Target="/ppt/notesSlides/notesSlide3.xml" Id="R3fcb01033992426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9d1ef705bb4d00" /><Relationship Type="http://schemas.openxmlformats.org/officeDocument/2006/relationships/notesSlide" Target="/ppt/notesSlides/notesSlide4.xml" Id="R8143c735973043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53105d16184c6d" /><Relationship Type="http://schemas.openxmlformats.org/officeDocument/2006/relationships/notesSlide" Target="/ppt/notesSlides/notesSlide5.xml" Id="R4009b39a7d5d41f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4a9f1346ea43a5" /><Relationship Type="http://schemas.openxmlformats.org/officeDocument/2006/relationships/notesSlide" Target="/ppt/notesSlides/notesSlide6.xml" Id="R9e617666d8c0413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04c1de9b614b52" /><Relationship Type="http://schemas.openxmlformats.org/officeDocument/2006/relationships/notesSlide" Target="/ppt/notesSlides/notesSlide7.xml" Id="R27eb6b2760f248c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907acc7fde4fb6" /><Relationship Type="http://schemas.openxmlformats.org/officeDocument/2006/relationships/notesSlide" Target="/ppt/notesSlides/notesSlide8.xml" Id="Rb171728ceae048c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5c0e10ac234610" /><Relationship Type="http://schemas.openxmlformats.org/officeDocument/2006/relationships/notesSlide" Target="/ppt/notesSlides/notesSlide9.xml" Id="R33534d2c3698444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8cb7be217e45e1" /><Relationship Type="http://schemas.openxmlformats.org/officeDocument/2006/relationships/notesSlide" Target="/ppt/notesSlides/notesSlide10.xml" Id="R8cb2e335cc114fe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d7aa54b03a46d1" /><Relationship Type="http://schemas.openxmlformats.org/officeDocument/2006/relationships/notesSlide" Target="/ppt/notesSlides/notesSlide11.xml" Id="R36f28f4110e5438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404d4c0cda449f" /><Relationship Type="http://schemas.openxmlformats.org/officeDocument/2006/relationships/notesSlide" Target="/ppt/notesSlides/notesSlide12.xml" Id="R67e1b2598ea84a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7759d990ad4d30" /><Relationship Type="http://schemas.openxmlformats.org/officeDocument/2006/relationships/notesSlide" Target="/ppt/notesSlides/notesSlide13.xml" Id="R99257c1ec730465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b67978f1b24afa" /><Relationship Type="http://schemas.openxmlformats.org/officeDocument/2006/relationships/notesSlide" Target="/ppt/notesSlides/notesSlide14.xml" Id="Rf37af21b22714e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d1929ae56242ab" /><Relationship Type="http://schemas.openxmlformats.org/officeDocument/2006/relationships/notesSlide" Target="/ppt/notesSlides/notesSlide15.xml" Id="Ra38489fda07c451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7b32ff0e8d4287" /><Relationship Type="http://schemas.openxmlformats.org/officeDocument/2006/relationships/notesSlide" Target="/ppt/notesSlides/notesSlide16.xml" Id="Ra966c43a00c1410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ddc83939db4210" /><Relationship Type="http://schemas.openxmlformats.org/officeDocument/2006/relationships/notesSlide" Target="/ppt/notesSlides/notesSlide17.xml" Id="R7bbd0a1a64524ce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6c5f48e5fc43cd" /><Relationship Type="http://schemas.openxmlformats.org/officeDocument/2006/relationships/notesSlide" Target="/ppt/notesSlides/notesSlide18.xml" Id="R17c088308a83481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65ebcd25404d2d" /><Relationship Type="http://schemas.openxmlformats.org/officeDocument/2006/relationships/notesSlide" Target="/ppt/notesSlides/notesSlide19.xml" Id="R4c80e92293444a8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e9c70f43294da8" /><Relationship Type="http://schemas.openxmlformats.org/officeDocument/2006/relationships/notesSlide" Target="/ppt/notesSlides/notesSlide20.xml" Id="Ra596ca5e7917420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3f469a20dc4cfe" /><Relationship Type="http://schemas.openxmlformats.org/officeDocument/2006/relationships/notesSlide" Target="/ppt/notesSlides/notesSlide21.xml" Id="Rc6093c5f47f747e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20d587d3924339" /><Relationship Type="http://schemas.openxmlformats.org/officeDocument/2006/relationships/notesSlide" Target="/ppt/notesSlides/notesSlide22.xml" Id="R3828e50763684f4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羅馬書第12章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Romans 12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12:1  |  Romans 12:1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所以，弟兄們，我以神的慈悲勸你們，將身體獻上，當作活祭，是聖潔的，是神所喜悅的；你們如此事奉乃是理所當然的。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beseech you therefore, brethren, by the mercies of God, that ye present your bodies a living sacrifice, holy, acceptable unto God, which is your reasonable service.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12:2  |  Romans 12:2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不要效法這個世界，只要心意更新而變化，叫你們察驗何為神的善良、純全、可喜悅的旨意。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be not conformed to this world: but be ye transformed by the renewing of your mind, that ye may prove what is that good, and acceptable, and perfect, will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12:3  |  Romans 12:3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我憑着所賜我的恩對你們各人說：不要看自己過於所當看的；要照着神所分給各人信心的大小，看得合乎中道。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say, through the grace given unto me, to every man that is among you, not to think of himself more highly than he ought to think; but to think soberly, according as God hath dealt to every man the measure of faith.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12:4  |  Romans 12:4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正如我們一個身子上有好些肢體，肢體也不都是一樣的用處。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as we have many members in one body, and all members have not the same office: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12:5  |  Romans 12:5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我們這許多人，在基督裏成為一身，互相聯絡作肢體，也是如此。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we, being many, are one body in Christ, and every one members one of another.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12:6  |  Romans 12:6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按我們所得的恩賜，各有不同。或說預言，就當照着信心的程度說[預言]；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Having then gifts differing according to the grace that is given to us, whether prophecy, let us prophesy according to the proportion of faith;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12:7  |  Romans 12:7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或作執事，就當[專一]執事；或作教導的，就當[專一]教導；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Or ministry, let us wait on our ministering: or he that teacheth, on teaching;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12:8  |  Romans 12:8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或作勸化的，就當[專一]勸化；施捨的，就當誠實；治理的，就當殷勤；憐憫人的，就當甘心。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Or he that exhorteth, on exhortation: he that giveth, let him do it with simplicity; he that ruleth, with diligence; he that sheweth mercy, with cheerfulness.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12:9  |  Romans 12:9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愛人不可虛假。惡，要厭惡；善，要親近。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love be without dissimulation. Abhor that which is evil; cleave to that which is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12:10  |  Romans 12:10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愛弟兄，要彼此親熱；恭敬人，要彼此推讓。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kindly affectioned one to another with brotherly love; in honour preferring one another;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12:11  |  Romans 12:11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殷勤，不可懶惰；要心裏火熱，常常服事主。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Not slothful in business; fervent in spirit; serving the Lord;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12:12  |  Romans 12:12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在指望中要喜樂；在患難中要忍耐；禱告要恆切。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Rejoicing in hope; patient in tribulation; continuing instant in prayer;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12:13  |  Romans 12:13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聖徒缺乏，要幫補；客，要一味地款待。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Distributing to the necessity of saints; given to hospitality.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12:14  |  Romans 12:14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逼迫你們的，要給他們祝福；只要祝福，不可咒詛。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 them which persecute you: bless, and curse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12:15  |  Romans 12:15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與喜樂的人要同樂；與哀哭的人要同哭。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Rejoice with them that do rejoice, and weep with them that weep.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12:16  |  Romans 12:16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要彼此同心；不要志氣高大，倒要俯就卑微的人。不要自以為聰明。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of the same mind one toward another. Mind not high things, but condescend to men of low estate. Be not wise in your own conceits.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12:17  |  Romans 12:17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不要以惡報惡；眾人以為美的事要留心去做。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Recompense to no man evil for evil. Provide things honest in the sight of all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12:18  |  Romans 12:18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若是能行，總要盡力與眾人和睦。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it be possible, as much as lieth in you, live peaceably with all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12:19  |  Romans 12:19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親愛的弟兄，不要自己伸冤，寧可讓步，聽憑主怒；因為[經上]記着：「主說：『伸冤在我，我必報應。』」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Dearly beloved, avenge not yourselves, but rather give place unto wrath: for it is written, Vengeance is mine; I will repay,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12:20  |  Romans 12:20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所以，「你的仇敵若餓了，就給他吃，若渴了，就給他喝；因為你這樣行就是把炭火堆在他的頭上。」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if thine enemy hunger, feed him; if he thirst, give him drink: for in so doing thou shalt heap coals of fire on his head.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羅馬書 12:21  |  Romans 12:21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你不可為惡所勝，反要以善勝惡。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not overcome of evil, but overcome evil with good.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2026-08-30T07:08:41.5920000Z</dcterms:created>
  <dcterms:modified xsi:type="dcterms:W3CDTF">2026-08-30T07:08:41.5920000Z</dcterms:modified>
</coreProperties>
</file>