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5b5e45c8134df9" /><Relationship Type="http://schemas.openxmlformats.org/officeDocument/2006/relationships/extended-properties" Target="/docProps/app.xml" Id="Rea200c6c201f42a3" /><Relationship Type="http://schemas.openxmlformats.org/officeDocument/2006/relationships/officeDocument" Target="/ppt/presentation.xml" Id="R72ac7681fe224cd6" /></Relationships>
</file>

<file path=ppt/presentation.xml><?xml version="1.0" encoding="utf-8"?>
<p:presentation xmlns:p="http://schemas.openxmlformats.org/presentationml/2006/main">
  <p:sldMasterIdLst>
    <p:sldMasterId xmlns:r="http://schemas.openxmlformats.org/officeDocument/2006/relationships" id="2147483648" r:id="Rf1ed55a77a7645dd"/>
  </p:sldMasterIdLst>
  <p:notesMasterIdLst>
    <p:notesMasterId xmlns:r="http://schemas.openxmlformats.org/officeDocument/2006/relationships" r:id="Rf4b0e3cfb0dd4629"/>
  </p:notesMasterIdLst>
  <p:sldIdLst>
    <p:sldId xmlns:r="http://schemas.openxmlformats.org/officeDocument/2006/relationships" id="256" r:id="R97740376fa554411"/>
    <p:sldId xmlns:r="http://schemas.openxmlformats.org/officeDocument/2006/relationships" id="257" r:id="Ref4b356c39d54d7e"/>
    <p:sldId xmlns:r="http://schemas.openxmlformats.org/officeDocument/2006/relationships" id="258" r:id="R059cf50626bc4d21"/>
    <p:sldId xmlns:r="http://schemas.openxmlformats.org/officeDocument/2006/relationships" id="259" r:id="Rfa252df934054e32"/>
    <p:sldId xmlns:r="http://schemas.openxmlformats.org/officeDocument/2006/relationships" id="260" r:id="Rd6003458d02f4355"/>
    <p:sldId xmlns:r="http://schemas.openxmlformats.org/officeDocument/2006/relationships" id="261" r:id="R907652a4e3e54e89"/>
    <p:sldId xmlns:r="http://schemas.openxmlformats.org/officeDocument/2006/relationships" id="262" r:id="R78a5ecb084314530"/>
    <p:sldId xmlns:r="http://schemas.openxmlformats.org/officeDocument/2006/relationships" id="263" r:id="R328aacfe6f8f438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933f11f0d44831" /><Relationship Type="http://schemas.openxmlformats.org/officeDocument/2006/relationships/slideMaster" Target="/ppt/slideMasters/slideMaster1.xml" Id="Rf1ed55a77a7645dd" /><Relationship Type="http://schemas.openxmlformats.org/officeDocument/2006/relationships/notesMaster" Target="/ppt/notesMasters/notesMaster1.xml" Id="Rf4b0e3cfb0dd4629" /><Relationship Type="http://schemas.openxmlformats.org/officeDocument/2006/relationships/presProps" Target="/ppt/presProps.xml" Id="Rebc2d683a6364590" /><Relationship Type="http://schemas.openxmlformats.org/officeDocument/2006/relationships/tableStyles" Target="/ppt/tableStyles.xml" Id="Ra8ea307852cb4177" /><Relationship Type="http://schemas.openxmlformats.org/officeDocument/2006/relationships/slide" Target="/ppt/slides/slide1.xml" Id="R97740376fa554411" /><Relationship Type="http://schemas.openxmlformats.org/officeDocument/2006/relationships/slide" Target="/ppt/slides/slide2.xml" Id="Ref4b356c39d54d7e" /><Relationship Type="http://schemas.openxmlformats.org/officeDocument/2006/relationships/slide" Target="/ppt/slides/slide3.xml" Id="R059cf50626bc4d21" /><Relationship Type="http://schemas.openxmlformats.org/officeDocument/2006/relationships/slide" Target="/ppt/slides/slide4.xml" Id="Rfa252df934054e32" /><Relationship Type="http://schemas.openxmlformats.org/officeDocument/2006/relationships/slide" Target="/ppt/slides/slide5.xml" Id="Rd6003458d02f4355" /><Relationship Type="http://schemas.openxmlformats.org/officeDocument/2006/relationships/slide" Target="/ppt/slides/slide6.xml" Id="R907652a4e3e54e89" /><Relationship Type="http://schemas.openxmlformats.org/officeDocument/2006/relationships/slide" Target="/ppt/slides/slide7.xml" Id="R78a5ecb084314530" /><Relationship Type="http://schemas.openxmlformats.org/officeDocument/2006/relationships/slide" Target="/ppt/slides/slide8.xml" Id="R328aacfe6f8f438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3c94f13bf241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dfd37cb60f4fcc" /><Relationship Type="http://schemas.openxmlformats.org/officeDocument/2006/relationships/notesMaster" Target="/ppt/notesMasters/notesMaster1.xml" Id="R46ad4c5aae2641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ca85901b234201" /><Relationship Type="http://schemas.openxmlformats.org/officeDocument/2006/relationships/notesMaster" Target="/ppt/notesMasters/notesMaster1.xml" Id="R593509d73e6743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23a44d95c54dd8" /><Relationship Type="http://schemas.openxmlformats.org/officeDocument/2006/relationships/notesMaster" Target="/ppt/notesMasters/notesMaster1.xml" Id="R2f010d37db554c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e5f93c69c0449e" /><Relationship Type="http://schemas.openxmlformats.org/officeDocument/2006/relationships/notesMaster" Target="/ppt/notesMasters/notesMaster1.xml" Id="Rc80f525813914d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d1e5b49d64a847c6" /><Relationship Type="http://schemas.openxmlformats.org/officeDocument/2006/relationships/notesMaster" Target="/ppt/notesMasters/notesMaster1.xml" Id="Rbfc0318bd82b47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c67c8313fcc442e" /><Relationship Type="http://schemas.openxmlformats.org/officeDocument/2006/relationships/notesMaster" Target="/ppt/notesMasters/notesMaster1.xml" Id="R178121b813f94d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7a7898c7bb40b1" /><Relationship Type="http://schemas.openxmlformats.org/officeDocument/2006/relationships/notesMaster" Target="/ppt/notesMasters/notesMaster1.xml" Id="Rf660bfb018f547b0"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22337474944a0d" /><Relationship Type="http://schemas.openxmlformats.org/officeDocument/2006/relationships/notesMaster" Target="/ppt/notesMasters/notesMaster1.xml" Id="R94856e673fb942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6d005dc9874880" /><Relationship Type="http://schemas.openxmlformats.org/officeDocument/2006/relationships/image" Target="/ppt/media/image.png" Id="R5cc19a9905f340d5" /><Relationship Type="http://schemas.openxmlformats.org/officeDocument/2006/relationships/image" Target="/ppt/media/image2.png" Id="R0c6fdffc3b814f0b" /><Relationship Type="http://schemas.openxmlformats.org/officeDocument/2006/relationships/image" Target="/ppt/media/image.jpeg" Id="R8a409ed5f2874ea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e46815365d04a3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cc19a9905f340d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c6fdffc3b814f0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a409ed5f2874ea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d73457894148bb" /><Relationship Type="http://schemas.openxmlformats.org/officeDocument/2006/relationships/slideLayout" Target="/ppt/slideLayouts/slideLayout1.xml" Id="R3deb80d35b7e42a2" /><Relationship Type="http://schemas.openxmlformats.org/officeDocument/2006/relationships/slideLayout" Target="/ppt/slideLayouts/slideLayout2.xml" Id="Ref691cb3ab704c1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deb80d35b7e42a2"/>
    <p:sldLayoutId xmlns:r="http://schemas.openxmlformats.org/officeDocument/2006/relationships" id="2147483650" r:id="Ref691cb3ab704c1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3619bf62de24b96" /><Relationship Type="http://schemas.openxmlformats.org/officeDocument/2006/relationships/notesSlide" Target="/ppt/notesSlides/notesSlide1.xml" Id="R0cea7c2208644f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876252fe6804acf" /><Relationship Type="http://schemas.openxmlformats.org/officeDocument/2006/relationships/notesSlide" Target="/ppt/notesSlides/notesSlide2.xml" Id="R64b915294d004c8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31ea56a40b34fd9" /><Relationship Type="http://schemas.openxmlformats.org/officeDocument/2006/relationships/notesSlide" Target="/ppt/notesSlides/notesSlide3.xml" Id="Re995e70d059a487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fc3c889c15f4ef2" /><Relationship Type="http://schemas.openxmlformats.org/officeDocument/2006/relationships/notesSlide" Target="/ppt/notesSlides/notesSlide4.xml" Id="Rf8171e52fc9f421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1579f329b544591" /><Relationship Type="http://schemas.openxmlformats.org/officeDocument/2006/relationships/notesSlide" Target="/ppt/notesSlides/notesSlide5.xml" Id="R2261be6ac57b45d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07d893ee89f403b" /><Relationship Type="http://schemas.openxmlformats.org/officeDocument/2006/relationships/notesSlide" Target="/ppt/notesSlides/notesSlide6.xml" Id="Rb03915c5dda742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8b75ca4511d4d61" /><Relationship Type="http://schemas.openxmlformats.org/officeDocument/2006/relationships/notesSlide" Target="/ppt/notesSlides/notesSlide7.xml" Id="R44f75ef687064dc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30da70a690f4f7a" /><Relationship Type="http://schemas.openxmlformats.org/officeDocument/2006/relationships/notesSlide" Target="/ppt/notesSlides/notesSlide8.xml" Id="Ra93da73a96b540d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以賽亞書第18章</a:t>
            </a:r>
          </a:p>
          <a:p xmlns:a="http://schemas.openxmlformats.org/drawingml/2006/main">
            <a:pPr algn="ctr">
              <a:buNone/>
            </a:pPr>
            <a:r>
              <a:rPr sz="2000">
                <a:solidFill>
                  <a:srgbClr val="FFFFFF"/>
                </a:solidFill>
                <a:latin typeface="Georgia"/>
                <a:ea typeface="Georgia"/>
                <a:cs typeface="Georgia"/>
              </a:rPr>
              <a:t>Isaiah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18:1  |  Isaiah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唉！古實河外翅膀刷刷響聲之地，</a:t>
            </a:r>
          </a:p>
          <a:p xmlns:a="http://schemas.openxmlformats.org/drawingml/2006/main">
            <a:pPr algn="ctr">
              <a:buNone/>
            </a:pPr>
            <a:r>
              <a:rPr sz="2800">
                <a:solidFill>
                  <a:srgbClr val="FFFFFF"/>
                </a:solidFill>
                <a:latin typeface="Georgia"/>
                <a:ea typeface="Georgia"/>
                <a:cs typeface="Georgia"/>
              </a:rPr>
              <a:t>Woe to the land shadowing with wings, which is beyond the rivers of Ethiopia: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18:2  |  Isaiah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差遣使者在水面上， 坐蒲草船過海。 [先知說]：你們快行的使者， 要到高大光滑的民那裏去。 自從開國以來，那民極其可畏， 是分[地界]踐踏[人]的； 他們的地有江河分開。</a:t>
            </a:r>
          </a:p>
          <a:p xmlns:a="http://schemas.openxmlformats.org/drawingml/2006/main">
            <a:pPr algn="ctr">
              <a:buNone/>
            </a:pPr>
            <a:r>
              <a:rPr sz="1800">
                <a:solidFill>
                  <a:srgbClr val="FFFFFF"/>
                </a:solidFill>
                <a:latin typeface="Georgia"/>
                <a:ea typeface="Georgia"/>
                <a:cs typeface="Georgia"/>
              </a:rPr>
              <a:t>That sendeth ambassadors by the sea, even in vessels of bulrushes upon the waters, saying, Go, ye swift messengers, to a nation scattered and peeled, to a people terrible from their beginning hitherto; a nation meted out and trodden down, whose land the rivers have spoiled!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18:3  |  Isaiah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世上一切的居民和地上所住的人哪， 山上豎立大旗的時候你們要看； 吹角的時候你們要聽。</a:t>
            </a:r>
          </a:p>
          <a:p xmlns:a="http://schemas.openxmlformats.org/drawingml/2006/main">
            <a:pPr algn="ctr">
              <a:buNone/>
            </a:pPr>
            <a:r>
              <a:rPr sz="2100">
                <a:solidFill>
                  <a:srgbClr val="FFFFFF"/>
                </a:solidFill>
                <a:latin typeface="Georgia"/>
                <a:ea typeface="Georgia"/>
                <a:cs typeface="Georgia"/>
              </a:rPr>
              <a:t>All ye inhabitants of the world, and dwellers on the earth, see ye, when he lifteth up an ensign on the mountains; and when he bloweth a trumpet, hear ye.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18:4  |  Isaiah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耶和華對我這樣說： 我要安靜，在我的居所觀看， 如同日光中的清熱， 又如露水的雲霧在收割的熱天。</a:t>
            </a:r>
          </a:p>
          <a:p xmlns:a="http://schemas.openxmlformats.org/drawingml/2006/main">
            <a:pPr algn="ctr">
              <a:buNone/>
            </a:pPr>
            <a:r>
              <a:rPr sz="2100">
                <a:solidFill>
                  <a:srgbClr val="FFFFFF"/>
                </a:solidFill>
                <a:latin typeface="Georgia"/>
                <a:ea typeface="Georgia"/>
                <a:cs typeface="Georgia"/>
              </a:rPr>
              <a:t>For so the LORD said unto me, I will take my rest, and I will consider in my dwelling place like a clear heat upon herbs, and like a cloud of dew in the heat of harvest.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18:5  |  Isaiah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收割之先，花開已謝， 花也成了將熟的葡萄； 他必用鐮刀削去嫩枝， 又砍掉蔓延的枝條，</a:t>
            </a:r>
          </a:p>
          <a:p xmlns:a="http://schemas.openxmlformats.org/drawingml/2006/main">
            <a:pPr algn="ctr">
              <a:buNone/>
            </a:pPr>
            <a:r>
              <a:rPr sz="2100">
                <a:solidFill>
                  <a:srgbClr val="FFFFFF"/>
                </a:solidFill>
                <a:latin typeface="Georgia"/>
                <a:ea typeface="Georgia"/>
                <a:cs typeface="Georgia"/>
              </a:rPr>
              <a:t>For afore the harvest, when the bud is perfect, and the sour grape is ripening in the flower, he shall both cut off the sprigs with pruning hooks, and take away and cut down the branches.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18:6  |  Isaiah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都要撇給山間的鷙鳥和地上的野獸。 夏天，鷙鳥要宿在其上； 冬天，野獸都臥在其中。</a:t>
            </a:r>
          </a:p>
          <a:p xmlns:a="http://schemas.openxmlformats.org/drawingml/2006/main">
            <a:pPr algn="ctr">
              <a:buNone/>
            </a:pPr>
            <a:r>
              <a:rPr sz="2100">
                <a:solidFill>
                  <a:srgbClr val="FFFFFF"/>
                </a:solidFill>
                <a:latin typeface="Georgia"/>
                <a:ea typeface="Georgia"/>
                <a:cs typeface="Georgia"/>
              </a:rPr>
              <a:t>They shall be left together unto the fowls of the mountains, and to the beasts of the earth: and the fowls shall summer upon them, and all the beasts of the earth shall winter upon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18:7  |  Isaiah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到那時，這高大光滑的民， 就是從開國以來極其可畏、 分[地界]踐踏[人]的， 他們的地有江河分開； 他們必將禮物奉給萬軍之耶和華， 就是奉到錫安山－ 耶和華安置他名的地方。</a:t>
            </a:r>
          </a:p>
          <a:p xmlns:a="http://schemas.openxmlformats.org/drawingml/2006/main">
            <a:pPr algn="ctr">
              <a:buNone/>
            </a:pPr>
            <a:r>
              <a:rPr sz="1800">
                <a:solidFill>
                  <a:srgbClr val="FFFFFF"/>
                </a:solidFill>
                <a:latin typeface="Georgia"/>
                <a:ea typeface="Georgia"/>
                <a:cs typeface="Georgia"/>
              </a:rPr>
              <a:t>In that time shall the present be brought unto the LORD of hosts of a people scattered and peeled, and from a people terrible from their beginning hitherto; a nation meted out and trodden under foot, whose land the rivers have spoiled, to the place of the name of the LORD of hosts, the mount Zion.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2026-08-30T04:00:22.3560000Z</dcterms:created>
  <dcterms:modified xsi:type="dcterms:W3CDTF">2026-08-30T04:00:22.3560000Z</dcterms:modified>
</coreProperties>
</file>