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42464b71ec47ca" /><Relationship Type="http://schemas.openxmlformats.org/officeDocument/2006/relationships/extended-properties" Target="/docProps/app.xml" Id="Rae94d01b020e48eb" /><Relationship Type="http://schemas.openxmlformats.org/officeDocument/2006/relationships/officeDocument" Target="/ppt/presentation.xml" Id="R7e4160bf5edf44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6025f4783045da"/>
  </p:sldMasterIdLst>
  <p:notesMasterIdLst>
    <p:notesMasterId xmlns:r="http://schemas.openxmlformats.org/officeDocument/2006/relationships" r:id="Rf510df52eb2b4b33"/>
  </p:notesMasterIdLst>
  <p:sldIdLst>
    <p:sldId xmlns:r="http://schemas.openxmlformats.org/officeDocument/2006/relationships" id="256" r:id="Rdd981a16ac49403f"/>
    <p:sldId xmlns:r="http://schemas.openxmlformats.org/officeDocument/2006/relationships" id="257" r:id="R46c9e90c3d824238"/>
    <p:sldId xmlns:r="http://schemas.openxmlformats.org/officeDocument/2006/relationships" id="258" r:id="R6b2c72e7ae074212"/>
    <p:sldId xmlns:r="http://schemas.openxmlformats.org/officeDocument/2006/relationships" id="259" r:id="R77f360d160cc4993"/>
    <p:sldId xmlns:r="http://schemas.openxmlformats.org/officeDocument/2006/relationships" id="260" r:id="R2a13ebdbca814843"/>
    <p:sldId xmlns:r="http://schemas.openxmlformats.org/officeDocument/2006/relationships" id="261" r:id="R26aa29fa2c5d4430"/>
    <p:sldId xmlns:r="http://schemas.openxmlformats.org/officeDocument/2006/relationships" id="262" r:id="R8b99815c9dd648ee"/>
    <p:sldId xmlns:r="http://schemas.openxmlformats.org/officeDocument/2006/relationships" id="263" r:id="R2a0c1f1efc824eeb"/>
    <p:sldId xmlns:r="http://schemas.openxmlformats.org/officeDocument/2006/relationships" id="264" r:id="R07dbdbb757f74c91"/>
    <p:sldId xmlns:r="http://schemas.openxmlformats.org/officeDocument/2006/relationships" id="265" r:id="Rf9df3b775c7945bb"/>
    <p:sldId xmlns:r="http://schemas.openxmlformats.org/officeDocument/2006/relationships" id="266" r:id="Re64d327eea844990"/>
    <p:sldId xmlns:r="http://schemas.openxmlformats.org/officeDocument/2006/relationships" id="267" r:id="Red58dd3162a04251"/>
    <p:sldId xmlns:r="http://schemas.openxmlformats.org/officeDocument/2006/relationships" id="268" r:id="R16d52eca5e1745d8"/>
    <p:sldId xmlns:r="http://schemas.openxmlformats.org/officeDocument/2006/relationships" id="269" r:id="Rb323c6d0bf2f45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9b42bd724c4863" /><Relationship Type="http://schemas.openxmlformats.org/officeDocument/2006/relationships/slideMaster" Target="/ppt/slideMasters/slideMaster1.xml" Id="R6b6025f4783045da" /><Relationship Type="http://schemas.openxmlformats.org/officeDocument/2006/relationships/notesMaster" Target="/ppt/notesMasters/notesMaster1.xml" Id="Rf510df52eb2b4b33" /><Relationship Type="http://schemas.openxmlformats.org/officeDocument/2006/relationships/presProps" Target="/ppt/presProps.xml" Id="R588f0a49e602455d" /><Relationship Type="http://schemas.openxmlformats.org/officeDocument/2006/relationships/tableStyles" Target="/ppt/tableStyles.xml" Id="Rcb32576a0a994c44" /><Relationship Type="http://schemas.openxmlformats.org/officeDocument/2006/relationships/slide" Target="/ppt/slides/slide1.xml" Id="Rdd981a16ac49403f" /><Relationship Type="http://schemas.openxmlformats.org/officeDocument/2006/relationships/slide" Target="/ppt/slides/slide2.xml" Id="R46c9e90c3d824238" /><Relationship Type="http://schemas.openxmlformats.org/officeDocument/2006/relationships/slide" Target="/ppt/slides/slide3.xml" Id="R6b2c72e7ae074212" /><Relationship Type="http://schemas.openxmlformats.org/officeDocument/2006/relationships/slide" Target="/ppt/slides/slide4.xml" Id="R77f360d160cc4993" /><Relationship Type="http://schemas.openxmlformats.org/officeDocument/2006/relationships/slide" Target="/ppt/slides/slide5.xml" Id="R2a13ebdbca814843" /><Relationship Type="http://schemas.openxmlformats.org/officeDocument/2006/relationships/slide" Target="/ppt/slides/slide6.xml" Id="R26aa29fa2c5d4430" /><Relationship Type="http://schemas.openxmlformats.org/officeDocument/2006/relationships/slide" Target="/ppt/slides/slide7.xml" Id="R8b99815c9dd648ee" /><Relationship Type="http://schemas.openxmlformats.org/officeDocument/2006/relationships/slide" Target="/ppt/slides/slide8.xml" Id="R2a0c1f1efc824eeb" /><Relationship Type="http://schemas.openxmlformats.org/officeDocument/2006/relationships/slide" Target="/ppt/slides/slide9.xml" Id="R07dbdbb757f74c91" /><Relationship Type="http://schemas.openxmlformats.org/officeDocument/2006/relationships/slide" Target="/ppt/slides/slide10.xml" Id="Rf9df3b775c7945bb" /><Relationship Type="http://schemas.openxmlformats.org/officeDocument/2006/relationships/slide" Target="/ppt/slides/slide11.xml" Id="Re64d327eea844990" /><Relationship Type="http://schemas.openxmlformats.org/officeDocument/2006/relationships/slide" Target="/ppt/slides/slide12.xml" Id="Red58dd3162a04251" /><Relationship Type="http://schemas.openxmlformats.org/officeDocument/2006/relationships/slide" Target="/ppt/slides/slide13.xml" Id="R16d52eca5e1745d8" /><Relationship Type="http://schemas.openxmlformats.org/officeDocument/2006/relationships/slide" Target="/ppt/slides/slide14.xml" Id="Rb323c6d0bf2f45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f9524799114f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4f2c4b42f94c31" /><Relationship Type="http://schemas.openxmlformats.org/officeDocument/2006/relationships/notesMaster" Target="/ppt/notesMasters/notesMaster1.xml" Id="R8e977893ea3d43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364267ed2c4ef3" /><Relationship Type="http://schemas.openxmlformats.org/officeDocument/2006/relationships/notesMaster" Target="/ppt/notesMasters/notesMaster1.xml" Id="R9b41c9d79b0246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564ba1b92e402a" /><Relationship Type="http://schemas.openxmlformats.org/officeDocument/2006/relationships/notesMaster" Target="/ppt/notesMasters/notesMaster1.xml" Id="Re93ed76c62af4c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ff201d28d34049" /><Relationship Type="http://schemas.openxmlformats.org/officeDocument/2006/relationships/notesMaster" Target="/ppt/notesMasters/notesMaster1.xml" Id="R7b9d68479a784d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230ef6aa3541a1" /><Relationship Type="http://schemas.openxmlformats.org/officeDocument/2006/relationships/notesMaster" Target="/ppt/notesMasters/notesMaster1.xml" Id="R9f900edcc770447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e5ca6275af4c74" /><Relationship Type="http://schemas.openxmlformats.org/officeDocument/2006/relationships/notesMaster" Target="/ppt/notesMasters/notesMaster1.xml" Id="R740deab0a10949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5fd98427fc4225" /><Relationship Type="http://schemas.openxmlformats.org/officeDocument/2006/relationships/notesMaster" Target="/ppt/notesMasters/notesMaster1.xml" Id="Rd265603accd7435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4febed6c6f4c24" /><Relationship Type="http://schemas.openxmlformats.org/officeDocument/2006/relationships/notesMaster" Target="/ppt/notesMasters/notesMaster1.xml" Id="Rf4936382034f4b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8b464f1dd69444f" /><Relationship Type="http://schemas.openxmlformats.org/officeDocument/2006/relationships/notesMaster" Target="/ppt/notesMasters/notesMaster1.xml" Id="R04351ef510814e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1d6236caa154d9b" /><Relationship Type="http://schemas.openxmlformats.org/officeDocument/2006/relationships/notesMaster" Target="/ppt/notesMasters/notesMaster1.xml" Id="R02ef5add35cf4d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2322fd8586430a" /><Relationship Type="http://schemas.openxmlformats.org/officeDocument/2006/relationships/notesMaster" Target="/ppt/notesMasters/notesMaster1.xml" Id="R12b4250c120b4c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9e8577ad6504296" /><Relationship Type="http://schemas.openxmlformats.org/officeDocument/2006/relationships/notesMaster" Target="/ppt/notesMasters/notesMaster1.xml" Id="R24799ee2cb25447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3bd1d9def474fb4" /><Relationship Type="http://schemas.openxmlformats.org/officeDocument/2006/relationships/notesMaster" Target="/ppt/notesMasters/notesMaster1.xml" Id="Rd960bfda7dfa4ac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73b3ac537354c31" /><Relationship Type="http://schemas.openxmlformats.org/officeDocument/2006/relationships/notesMaster" Target="/ppt/notesMasters/notesMaster1.xml" Id="Rd6ccd3bf27c64e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feebdc92ec4e5a" /><Relationship Type="http://schemas.openxmlformats.org/officeDocument/2006/relationships/image" Target="/ppt/media/image.png" Id="Rfe641fcfe75d4674" /><Relationship Type="http://schemas.openxmlformats.org/officeDocument/2006/relationships/image" Target="/ppt/media/image2.png" Id="R240626be441d41c5" /><Relationship Type="http://schemas.openxmlformats.org/officeDocument/2006/relationships/image" Target="/ppt/media/image.jpeg" Id="R5b3684ecff9f496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7789e6799444a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e641fcfe75d467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40626be441d41c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3684ecff9f496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54c586e499f4121" /><Relationship Type="http://schemas.openxmlformats.org/officeDocument/2006/relationships/slideLayout" Target="/ppt/slideLayouts/slideLayout1.xml" Id="Ref15acfdb0fc451e" /><Relationship Type="http://schemas.openxmlformats.org/officeDocument/2006/relationships/slideLayout" Target="/ppt/slideLayouts/slideLayout2.xml" Id="Rd6d26861757842b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15acfdb0fc451e"/>
    <p:sldLayoutId xmlns:r="http://schemas.openxmlformats.org/officeDocument/2006/relationships" id="2147483650" r:id="Rd6d26861757842b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d9e77ebf19409d" /><Relationship Type="http://schemas.openxmlformats.org/officeDocument/2006/relationships/notesSlide" Target="/ppt/notesSlides/notesSlide1.xml" Id="Rc9665d39546940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29677671af449d" /><Relationship Type="http://schemas.openxmlformats.org/officeDocument/2006/relationships/notesSlide" Target="/ppt/notesSlides/notesSlide2.xml" Id="R15908d9786e74d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c17fceea134165" /><Relationship Type="http://schemas.openxmlformats.org/officeDocument/2006/relationships/notesSlide" Target="/ppt/notesSlides/notesSlide3.xml" Id="Rf0afc8a98c4848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ca3385857349c6" /><Relationship Type="http://schemas.openxmlformats.org/officeDocument/2006/relationships/notesSlide" Target="/ppt/notesSlides/notesSlide4.xml" Id="Rf6bc817c45f144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dc204453fa41e0" /><Relationship Type="http://schemas.openxmlformats.org/officeDocument/2006/relationships/notesSlide" Target="/ppt/notesSlides/notesSlide5.xml" Id="Reacbbb0c140449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41f85cada54934" /><Relationship Type="http://schemas.openxmlformats.org/officeDocument/2006/relationships/notesSlide" Target="/ppt/notesSlides/notesSlide6.xml" Id="R9b83cb08f96849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0f6e1c1ff74d4e" /><Relationship Type="http://schemas.openxmlformats.org/officeDocument/2006/relationships/notesSlide" Target="/ppt/notesSlides/notesSlide7.xml" Id="R031382cf41ac434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fbf636cbb240a0" /><Relationship Type="http://schemas.openxmlformats.org/officeDocument/2006/relationships/notesSlide" Target="/ppt/notesSlides/notesSlide8.xml" Id="R608edd8c6c83478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e96f18d1704ace" /><Relationship Type="http://schemas.openxmlformats.org/officeDocument/2006/relationships/notesSlide" Target="/ppt/notesSlides/notesSlide9.xml" Id="R8280bb920cc940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f7bcde75dc4f57" /><Relationship Type="http://schemas.openxmlformats.org/officeDocument/2006/relationships/notesSlide" Target="/ppt/notesSlides/notesSlide10.xml" Id="R44ce8fbd063641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ec9b4e08a1406e" /><Relationship Type="http://schemas.openxmlformats.org/officeDocument/2006/relationships/notesSlide" Target="/ppt/notesSlides/notesSlide11.xml" Id="Rdcdf085f1c694a7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11a22bfef24e65" /><Relationship Type="http://schemas.openxmlformats.org/officeDocument/2006/relationships/notesSlide" Target="/ppt/notesSlides/notesSlide12.xml" Id="R5452a99a651e496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4cbd794ad84c83" /><Relationship Type="http://schemas.openxmlformats.org/officeDocument/2006/relationships/notesSlide" Target="/ppt/notesSlides/notesSlide13.xml" Id="R331e3e7f852f4d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84c33aca204e16" /><Relationship Type="http://schemas.openxmlformats.org/officeDocument/2006/relationships/notesSlide" Target="/ppt/notesSlides/notesSlide14.xml" Id="R6b1fb045192545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Micah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2:1  |  Micah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禍哉，那些在床上圖謀罪孽、造作奸惡的！ 天一發亮，因手有能力就行出來了。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to them that devise iniquity, and work evil upon their beds! when the morning is light, they practise it, because it is in the power of their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2:2  |  Micah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他們貪圖田地就佔據， 貪圖房屋便奪取； 他們欺壓人，霸佔房屋和產業。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covet fields, and take them by violence; and houses, and take them away: so they oppress a man and his house, even a man and his heritage.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2:3  |  Micah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所以耶和華如此說： 我籌劃災禍降與這族； 這禍在你們的頸項上不能解脫； 你們也不能昂首而行， 因為這時勢是惡的。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thus saith the LORD; Behold, against this family do I devise an evil, from which ye shall not remove your necks; neither shall ye go haughtily: for this time is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2:4  |  Micah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到那日，必有人向你們提起悲慘的哀歌， 譏刺說：我們全然敗落了！ 耶和華將我們的分轉歸別人， 何竟使這分離開我們？ 他將我們的田地分給悖逆的人。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shall one take up a parable against you, and lament with a doleful lamentation, and say, We be utterly spoiled: he hath changed the portion of my people: how hath he removed it from me! turning away he hath divided our fields.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2:5  |  Micah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所以在耶和華的會中， 你必沒有人拈鬮拉準繩。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thou shalt have none that shall cast a cord by lot in the congregation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2:6  |  Micah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他們說：你們不可說預言； 不可向這些人說預言， 不住地羞辱[我們]。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Prophesy ye not, say they to them that prophesy: they shall not prophesy to them, that they shall not take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2:7  |  Micah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雅各家啊，豈可說耶和華的心不忍耐嗎？ 這些事是他所行的嗎？ 我－[耶和華]的言語豈不是與行動正直的人有益嗎？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thou that art named the house of Jacob, is the spirit of the LORD straitened? are these his doings? do not my words do good to him that walketh uprightly?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2:8  |  Micah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然而，近來我的民興起如仇敵， 從那些安然經過不願打仗之人身上剝去外衣。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of late my people is risen up as an enemy: ye pull off the robe with the garment from them that pass by securely as men averse from war.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2:9  |  Micah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你們將我民中的婦人從安樂家中趕出， 又將我的榮耀從她們的小孩子盡行奪去。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women of my people have ye cast out from their pleasant houses; from their children have ye taken away my glory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2:10  |  Micah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你們起來去吧！ 這不是你們安息之所； 因為污穢使人毀滅， 而且大大毀滅。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 ye, and depart; for this is not your rest: because it is polluted, it shall destroy you, even with a sore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2:11  |  Micah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若有人心存虛假，用謊言[說]： 我要向你們預言得清酒和濃酒。 那人就必作這民的先知。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man walking in the spirit and falsehood do lie, saying, I will prophesy unto thee of wine and of strong drink; he shall even be the prophet of this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2:12  |  Micah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雅各家啊，我必要聚集你們， 必要招聚以色列剩下的人， 安置在一處，如波斯拉的羊， 又如草場上的羊群； 因為人數[眾]多就必大大喧嘩。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surely assemble, O Jacob, all of thee; I will surely gather the remnant of Israel; I will put them together as the sheep of Bozrah, as the flock in the midst of their fold: they shall make great noise by reason of the multitude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2:13  |  Micah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開路的在他們前面上去； 他們直闖過城門，從城門出去。 他們的王在前面行； 耶和華引導他們。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breaker is come up before them: they have broken up, and have passed through the gate, and are gone out by it: and their king shall pass before them, and the LORD on the head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2026-08-30T04:39:02.8100000Z</dcterms:created>
  <dcterms:modified xsi:type="dcterms:W3CDTF">2026-08-30T04:39:02.8100000Z</dcterms:modified>
</coreProperties>
</file>