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c03f71a115f4dcf" /><Relationship Type="http://schemas.openxmlformats.org/officeDocument/2006/relationships/extended-properties" Target="/docProps/app.xml" Id="R950e1decc8874f72" /><Relationship Type="http://schemas.openxmlformats.org/officeDocument/2006/relationships/officeDocument" Target="/ppt/presentation.xml" Id="Rb6d4ed446d3545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ea70907e27140ce"/>
  </p:sldMasterIdLst>
  <p:notesMasterIdLst>
    <p:notesMasterId xmlns:r="http://schemas.openxmlformats.org/officeDocument/2006/relationships" r:id="Rca871c53e7df45fe"/>
  </p:notesMasterIdLst>
  <p:sldIdLst>
    <p:sldId xmlns:r="http://schemas.openxmlformats.org/officeDocument/2006/relationships" id="256" r:id="R49cd6aceabcd488b"/>
    <p:sldId xmlns:r="http://schemas.openxmlformats.org/officeDocument/2006/relationships" id="257" r:id="R3917a0ff5248442b"/>
    <p:sldId xmlns:r="http://schemas.openxmlformats.org/officeDocument/2006/relationships" id="258" r:id="R5e19d1d005d34406"/>
    <p:sldId xmlns:r="http://schemas.openxmlformats.org/officeDocument/2006/relationships" id="259" r:id="Rbce5d8a8c68a49f3"/>
    <p:sldId xmlns:r="http://schemas.openxmlformats.org/officeDocument/2006/relationships" id="260" r:id="Re3d5c9145b5c47d0"/>
    <p:sldId xmlns:r="http://schemas.openxmlformats.org/officeDocument/2006/relationships" id="261" r:id="R2d81b8cd7e654bc5"/>
    <p:sldId xmlns:r="http://schemas.openxmlformats.org/officeDocument/2006/relationships" id="262" r:id="R94fa9e59319b4432"/>
    <p:sldId xmlns:r="http://schemas.openxmlformats.org/officeDocument/2006/relationships" id="263" r:id="R47b1fa76555146a7"/>
    <p:sldId xmlns:r="http://schemas.openxmlformats.org/officeDocument/2006/relationships" id="264" r:id="Rc0eb332b1c144352"/>
    <p:sldId xmlns:r="http://schemas.openxmlformats.org/officeDocument/2006/relationships" id="265" r:id="R8e7e6ccf6765468c"/>
    <p:sldId xmlns:r="http://schemas.openxmlformats.org/officeDocument/2006/relationships" id="266" r:id="R7c316bca177043af"/>
    <p:sldId xmlns:r="http://schemas.openxmlformats.org/officeDocument/2006/relationships" id="267" r:id="Rfc66a31d3fb04ba1"/>
    <p:sldId xmlns:r="http://schemas.openxmlformats.org/officeDocument/2006/relationships" id="268" r:id="Rcb357822d7954db1"/>
    <p:sldId xmlns:r="http://schemas.openxmlformats.org/officeDocument/2006/relationships" id="269" r:id="Re245a230d0184bd1"/>
    <p:sldId xmlns:r="http://schemas.openxmlformats.org/officeDocument/2006/relationships" id="270" r:id="R94bc35f3140e4df8"/>
    <p:sldId xmlns:r="http://schemas.openxmlformats.org/officeDocument/2006/relationships" id="271" r:id="R4d08fa5e66da4e15"/>
    <p:sldId xmlns:r="http://schemas.openxmlformats.org/officeDocument/2006/relationships" id="272" r:id="Re4c96d4b765c40a8"/>
    <p:sldId xmlns:r="http://schemas.openxmlformats.org/officeDocument/2006/relationships" id="273" r:id="R6f82e68d20b2431d"/>
    <p:sldId xmlns:r="http://schemas.openxmlformats.org/officeDocument/2006/relationships" id="274" r:id="R4ea2bb7e8bd04b54"/>
    <p:sldId xmlns:r="http://schemas.openxmlformats.org/officeDocument/2006/relationships" id="275" r:id="Rb146b79dc26f4ba5"/>
    <p:sldId xmlns:r="http://schemas.openxmlformats.org/officeDocument/2006/relationships" id="276" r:id="R4fedd1d0904d4a1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023acd14eee4046" /><Relationship Type="http://schemas.openxmlformats.org/officeDocument/2006/relationships/slideMaster" Target="/ppt/slideMasters/slideMaster1.xml" Id="R6ea70907e27140ce" /><Relationship Type="http://schemas.openxmlformats.org/officeDocument/2006/relationships/notesMaster" Target="/ppt/notesMasters/notesMaster1.xml" Id="Rca871c53e7df45fe" /><Relationship Type="http://schemas.openxmlformats.org/officeDocument/2006/relationships/presProps" Target="/ppt/presProps.xml" Id="Rc9aaf05fd47f422e" /><Relationship Type="http://schemas.openxmlformats.org/officeDocument/2006/relationships/tableStyles" Target="/ppt/tableStyles.xml" Id="R540bdc8b8d3a4c2a" /><Relationship Type="http://schemas.openxmlformats.org/officeDocument/2006/relationships/slide" Target="/ppt/slides/slide1.xml" Id="R49cd6aceabcd488b" /><Relationship Type="http://schemas.openxmlformats.org/officeDocument/2006/relationships/slide" Target="/ppt/slides/slide2.xml" Id="R3917a0ff5248442b" /><Relationship Type="http://schemas.openxmlformats.org/officeDocument/2006/relationships/slide" Target="/ppt/slides/slide3.xml" Id="R5e19d1d005d34406" /><Relationship Type="http://schemas.openxmlformats.org/officeDocument/2006/relationships/slide" Target="/ppt/slides/slide4.xml" Id="Rbce5d8a8c68a49f3" /><Relationship Type="http://schemas.openxmlformats.org/officeDocument/2006/relationships/slide" Target="/ppt/slides/slide5.xml" Id="Re3d5c9145b5c47d0" /><Relationship Type="http://schemas.openxmlformats.org/officeDocument/2006/relationships/slide" Target="/ppt/slides/slide6.xml" Id="R2d81b8cd7e654bc5" /><Relationship Type="http://schemas.openxmlformats.org/officeDocument/2006/relationships/slide" Target="/ppt/slides/slide7.xml" Id="R94fa9e59319b4432" /><Relationship Type="http://schemas.openxmlformats.org/officeDocument/2006/relationships/slide" Target="/ppt/slides/slide8.xml" Id="R47b1fa76555146a7" /><Relationship Type="http://schemas.openxmlformats.org/officeDocument/2006/relationships/slide" Target="/ppt/slides/slide9.xml" Id="Rc0eb332b1c144352" /><Relationship Type="http://schemas.openxmlformats.org/officeDocument/2006/relationships/slide" Target="/ppt/slides/slide10.xml" Id="R8e7e6ccf6765468c" /><Relationship Type="http://schemas.openxmlformats.org/officeDocument/2006/relationships/slide" Target="/ppt/slides/slide11.xml" Id="R7c316bca177043af" /><Relationship Type="http://schemas.openxmlformats.org/officeDocument/2006/relationships/slide" Target="/ppt/slides/slide12.xml" Id="Rfc66a31d3fb04ba1" /><Relationship Type="http://schemas.openxmlformats.org/officeDocument/2006/relationships/slide" Target="/ppt/slides/slide13.xml" Id="Rcb357822d7954db1" /><Relationship Type="http://schemas.openxmlformats.org/officeDocument/2006/relationships/slide" Target="/ppt/slides/slide14.xml" Id="Re245a230d0184bd1" /><Relationship Type="http://schemas.openxmlformats.org/officeDocument/2006/relationships/slide" Target="/ppt/slides/slide15.xml" Id="R94bc35f3140e4df8" /><Relationship Type="http://schemas.openxmlformats.org/officeDocument/2006/relationships/slide" Target="/ppt/slides/slide16.xml" Id="R4d08fa5e66da4e15" /><Relationship Type="http://schemas.openxmlformats.org/officeDocument/2006/relationships/slide" Target="/ppt/slides/slide17.xml" Id="Re4c96d4b765c40a8" /><Relationship Type="http://schemas.openxmlformats.org/officeDocument/2006/relationships/slide" Target="/ppt/slides/slide18.xml" Id="R6f82e68d20b2431d" /><Relationship Type="http://schemas.openxmlformats.org/officeDocument/2006/relationships/slide" Target="/ppt/slides/slide19.xml" Id="R4ea2bb7e8bd04b54" /><Relationship Type="http://schemas.openxmlformats.org/officeDocument/2006/relationships/slide" Target="/ppt/slides/slide20.xml" Id="Rb146b79dc26f4ba5" /><Relationship Type="http://schemas.openxmlformats.org/officeDocument/2006/relationships/slide" Target="/ppt/slides/slide21.xml" Id="R4fedd1d0904d4a1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05da81b86b840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2c508ec0cd94598" /><Relationship Type="http://schemas.openxmlformats.org/officeDocument/2006/relationships/notesMaster" Target="/ppt/notesMasters/notesMaster1.xml" Id="Rf21794f84cf94f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8c9e9ed5264d18" /><Relationship Type="http://schemas.openxmlformats.org/officeDocument/2006/relationships/notesMaster" Target="/ppt/notesMasters/notesMaster1.xml" Id="R211c92c8655944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4dc614fa2a4e6f" /><Relationship Type="http://schemas.openxmlformats.org/officeDocument/2006/relationships/notesMaster" Target="/ppt/notesMasters/notesMaster1.xml" Id="Re4a8d227f54a4bf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37218e0a8d945cf" /><Relationship Type="http://schemas.openxmlformats.org/officeDocument/2006/relationships/notesMaster" Target="/ppt/notesMasters/notesMaster1.xml" Id="R084f6e596c8e4fe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b39a321bd7f42d5" /><Relationship Type="http://schemas.openxmlformats.org/officeDocument/2006/relationships/notesMaster" Target="/ppt/notesMasters/notesMaster1.xml" Id="Rf46db4667668460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2d26e3cd9954a5c" /><Relationship Type="http://schemas.openxmlformats.org/officeDocument/2006/relationships/notesMaster" Target="/ppt/notesMasters/notesMaster1.xml" Id="R18e6978e8ea24b3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804f72dbbbd469e" /><Relationship Type="http://schemas.openxmlformats.org/officeDocument/2006/relationships/notesMaster" Target="/ppt/notesMasters/notesMaster1.xml" Id="R113cae42a8c8495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527512b308248f5" /><Relationship Type="http://schemas.openxmlformats.org/officeDocument/2006/relationships/notesMaster" Target="/ppt/notesMasters/notesMaster1.xml" Id="R44974bacf0e5462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67261efc7c6408f" /><Relationship Type="http://schemas.openxmlformats.org/officeDocument/2006/relationships/notesMaster" Target="/ppt/notesMasters/notesMaster1.xml" Id="Rf1daf817ffe2419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e922eeac3e145f4" /><Relationship Type="http://schemas.openxmlformats.org/officeDocument/2006/relationships/notesMaster" Target="/ppt/notesMasters/notesMaster1.xml" Id="R76ba6a7133a5482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2211abb0084467b" /><Relationship Type="http://schemas.openxmlformats.org/officeDocument/2006/relationships/notesMaster" Target="/ppt/notesMasters/notesMaster1.xml" Id="Rb2512c727e1e462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3864f64ad8f4458" /><Relationship Type="http://schemas.openxmlformats.org/officeDocument/2006/relationships/notesMaster" Target="/ppt/notesMasters/notesMaster1.xml" Id="R691d83cc4add4ff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c17be3f52e045eb" /><Relationship Type="http://schemas.openxmlformats.org/officeDocument/2006/relationships/notesMaster" Target="/ppt/notesMasters/notesMaster1.xml" Id="R5e136d87d62d4a1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5f5a5d8fc034dae" /><Relationship Type="http://schemas.openxmlformats.org/officeDocument/2006/relationships/notesMaster" Target="/ppt/notesMasters/notesMaster1.xml" Id="R98156c3d7915417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0120b8294424bd9" /><Relationship Type="http://schemas.openxmlformats.org/officeDocument/2006/relationships/notesMaster" Target="/ppt/notesMasters/notesMaster1.xml" Id="R4d5ea3aa13f54f7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56eefb5aecc4efe" /><Relationship Type="http://schemas.openxmlformats.org/officeDocument/2006/relationships/notesMaster" Target="/ppt/notesMasters/notesMaster1.xml" Id="Rdbe0a2d15513417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67a4ef2064d4ed4" /><Relationship Type="http://schemas.openxmlformats.org/officeDocument/2006/relationships/notesMaster" Target="/ppt/notesMasters/notesMaster1.xml" Id="R5a2b1d1ffd664a7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0547b2f35104356" /><Relationship Type="http://schemas.openxmlformats.org/officeDocument/2006/relationships/notesMaster" Target="/ppt/notesMasters/notesMaster1.xml" Id="R86ea7c3e93e748a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ae0b4987a254b86" /><Relationship Type="http://schemas.openxmlformats.org/officeDocument/2006/relationships/notesMaster" Target="/ppt/notesMasters/notesMaster1.xml" Id="Rfdb992f5b2d64ea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0fb96d0975e4760" /><Relationship Type="http://schemas.openxmlformats.org/officeDocument/2006/relationships/notesMaster" Target="/ppt/notesMasters/notesMaster1.xml" Id="R84dab4e06c6c47a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35acaac9aa04c47" /><Relationship Type="http://schemas.openxmlformats.org/officeDocument/2006/relationships/notesMaster" Target="/ppt/notesMasters/notesMaster1.xml" Id="Rcbdedca01759403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af911c902c4277" /><Relationship Type="http://schemas.openxmlformats.org/officeDocument/2006/relationships/image" Target="/ppt/media/image.png" Id="Rebd516d051604bf2" /><Relationship Type="http://schemas.openxmlformats.org/officeDocument/2006/relationships/image" Target="/ppt/media/image2.png" Id="Racc4852d7914421d" /><Relationship Type="http://schemas.openxmlformats.org/officeDocument/2006/relationships/image" Target="/ppt/media/image.jpeg" Id="Rf533daadc908449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99186d611c4bf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bd516d051604bf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cc4852d7914421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33daadc908449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60cb724da7d4d35" /><Relationship Type="http://schemas.openxmlformats.org/officeDocument/2006/relationships/slideLayout" Target="/ppt/slideLayouts/slideLayout1.xml" Id="R31750ce5988243c2" /><Relationship Type="http://schemas.openxmlformats.org/officeDocument/2006/relationships/slideLayout" Target="/ppt/slideLayouts/slideLayout2.xml" Id="R4de72df6de4441d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750ce5988243c2"/>
    <p:sldLayoutId xmlns:r="http://schemas.openxmlformats.org/officeDocument/2006/relationships" id="2147483650" r:id="R4de72df6de4441d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b9dfc308eb4b5f" /><Relationship Type="http://schemas.openxmlformats.org/officeDocument/2006/relationships/notesSlide" Target="/ppt/notesSlides/notesSlide1.xml" Id="R3d9e36d60f2e4d1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e5afcff58a4cb4" /><Relationship Type="http://schemas.openxmlformats.org/officeDocument/2006/relationships/notesSlide" Target="/ppt/notesSlides/notesSlide2.xml" Id="R4f15ac978457402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91ce2f91f74f12" /><Relationship Type="http://schemas.openxmlformats.org/officeDocument/2006/relationships/notesSlide" Target="/ppt/notesSlides/notesSlide3.xml" Id="R760faf5a1722437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7d988068ea4154" /><Relationship Type="http://schemas.openxmlformats.org/officeDocument/2006/relationships/notesSlide" Target="/ppt/notesSlides/notesSlide4.xml" Id="R8a55c356023c49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be5b69edf6497b" /><Relationship Type="http://schemas.openxmlformats.org/officeDocument/2006/relationships/notesSlide" Target="/ppt/notesSlides/notesSlide5.xml" Id="R0295e4df741444f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958a137ec84cc5" /><Relationship Type="http://schemas.openxmlformats.org/officeDocument/2006/relationships/notesSlide" Target="/ppt/notesSlides/notesSlide6.xml" Id="Rab5f42d3fca04f8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8fdab60d974b2d" /><Relationship Type="http://schemas.openxmlformats.org/officeDocument/2006/relationships/notesSlide" Target="/ppt/notesSlides/notesSlide7.xml" Id="R0e1fb4293650427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499dcbb1de4438" /><Relationship Type="http://schemas.openxmlformats.org/officeDocument/2006/relationships/notesSlide" Target="/ppt/notesSlides/notesSlide8.xml" Id="Rfe33b6ad1a47461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1801101f9946ce" /><Relationship Type="http://schemas.openxmlformats.org/officeDocument/2006/relationships/notesSlide" Target="/ppt/notesSlides/notesSlide9.xml" Id="R79757bd1dc55440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56ebba4d514bb5" /><Relationship Type="http://schemas.openxmlformats.org/officeDocument/2006/relationships/notesSlide" Target="/ppt/notesSlides/notesSlide10.xml" Id="R9b9dea40c01f4de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deda5d9b8e4c8a" /><Relationship Type="http://schemas.openxmlformats.org/officeDocument/2006/relationships/notesSlide" Target="/ppt/notesSlides/notesSlide11.xml" Id="R51bb683ac81c4de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640e9959264e6a" /><Relationship Type="http://schemas.openxmlformats.org/officeDocument/2006/relationships/notesSlide" Target="/ppt/notesSlides/notesSlide12.xml" Id="Rcf2d7b03333748e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b831cae766432b" /><Relationship Type="http://schemas.openxmlformats.org/officeDocument/2006/relationships/notesSlide" Target="/ppt/notesSlides/notesSlide13.xml" Id="R20858494811a4f4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4fd810df5545ad" /><Relationship Type="http://schemas.openxmlformats.org/officeDocument/2006/relationships/notesSlide" Target="/ppt/notesSlides/notesSlide14.xml" Id="Rcf69458c12064cc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472fd11be048d3" /><Relationship Type="http://schemas.openxmlformats.org/officeDocument/2006/relationships/notesSlide" Target="/ppt/notesSlides/notesSlide15.xml" Id="R51c6399a06ea49e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a05be6a2314544" /><Relationship Type="http://schemas.openxmlformats.org/officeDocument/2006/relationships/notesSlide" Target="/ppt/notesSlides/notesSlide16.xml" Id="R2fdcfc1ea7ba49a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7a2e8bda084a68" /><Relationship Type="http://schemas.openxmlformats.org/officeDocument/2006/relationships/notesSlide" Target="/ppt/notesSlides/notesSlide17.xml" Id="Rc77728b53fe8448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23262dff8644a2" /><Relationship Type="http://schemas.openxmlformats.org/officeDocument/2006/relationships/notesSlide" Target="/ppt/notesSlides/notesSlide18.xml" Id="R426d701a4e144ba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64666677f54d20" /><Relationship Type="http://schemas.openxmlformats.org/officeDocument/2006/relationships/notesSlide" Target="/ppt/notesSlides/notesSlide19.xml" Id="Re262a66852f643d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9399c90aa94043" /><Relationship Type="http://schemas.openxmlformats.org/officeDocument/2006/relationships/notesSlide" Target="/ppt/notesSlides/notesSlide20.xml" Id="Rbfeed89cae474d0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e3af2170df4b4f" /><Relationship Type="http://schemas.openxmlformats.org/officeDocument/2006/relationships/notesSlide" Target="/ppt/notesSlides/notesSlide21.xml" Id="Rc4a38fa3cb6f4fa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詩篇第77章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77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77:1  |  Psalms 77:1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亞薩的詩，照耶杜頓的作法，交與伶長。 我要向神發聲呼求； 我向神發聲，他必留心聽我。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to Jeduthun, A Psalm of Asaph. I cried unto God with my voice, even unto God with my voice; and he gave ear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77:2  |  Psalms 77:2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我在患難之日尋求主； 我在夜間不住地舉手禱告； 我的心不肯受安慰。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day of my trouble I sought the Lord: my sore ran in the night, and ceased not: my soul refused to be comforted.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77:3  |  Psalms 77:3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我想念神，就煩燥不安； 我沉吟悲傷，心便發昏。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remembered God, and was troubled: I complained, and my spirit was overwhelmed.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77:4  |  Psalms 77:4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你叫我不能閉眼； 我煩亂不安，甚至不能說話。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holdest mine eyes waking: I am so troubled that I cannot speak.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77:5  |  Psalms 77:5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我追想古時之日， 上古之年。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considered the days of old, the years of ancient times.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77:6  |  Psalms 77:6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我想起我夜間的歌曲，捫心自問； 我心裏也仔細省察。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call to remembrance my song in the night: I commune with mine own heart: and my spirit made diligent search.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77:7  |  Psalms 77:7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難道主要永遠丟棄[我]， 不再施恩嗎？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Will the Lord cast off for ever? and will he be favourable no more?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77:8  |  Psalms 77:8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難道他的慈愛永遠窮盡， 他的應許世世廢棄嗎？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his mercy clean gone for ever? doth his promise fail for evermore?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77:9  |  Psalms 77:9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難道神忘記開恩， 因發怒就止住他的慈悲嗎？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Hath God forgotten to be gracious? hath he in anger shut up his tender mercies?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77:10  |  Psalms 77:10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我便說：這是我的懦弱， [但我要追念]至高者[顯出]右手之年代。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said, This is my infirmity: but I will remember the years of the right hand of the most 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77:11  |  Psalms 77:11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我要提說耶和華所行的； 我要記念你古時的奇事。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remember the works of the LORD: surely I will remember thy wonders of 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77:12  |  Psalms 77:12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我也要思想你的經營， 默念你的作為。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meditate also of all thy work, and talk of thy doings.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77:13  |  Psalms 77:13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神啊，你的作為是潔淨的； 有何神大如神呢？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way, O God, is in the sanctuary: who is so great a God as our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77:14  |  Psalms 77:14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你是行奇事的神； 你曾在列邦中彰顯你的能力。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the God that doest wonders: thou hast declared thy strength among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77:15  |  Psalms 77:15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你曾用你的膀臂贖了你的民， 就是雅各和約瑟的子孫。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with thine arm redeemed thy people, the sons of Jacob and Joseph.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77:16  |  Psalms 77:16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神啊，諸水見你， 一見就都驚惶； 深淵也都戰抖。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waters saw thee, O God, the waters saw thee; they were afraid: the depths also were troubled.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77:17  |  Psalms 77:17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雲中倒出水來； 天空發出響聲； 你的箭也飛行四方。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clouds poured out water: the skies sent out a sound: thine arrows also went abroad.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77:18  |  Psalms 77:18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你的雷聲在旋風中； 電光照亮世界； 大地戰抖震動。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voice of thy thunder was in the heaven: the lightnings lightened the world: the earth trembled and shook.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77:19  |  Psalms 77:19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你的道在海中； 你的路在大水中； 你的腳蹤無人知道。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way is in the sea, and thy path in the great waters, and thy footsteps are not known.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77:20  |  Psalms 77:20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你曾藉摩西和亞倫的手引導你的百姓， 好像羊群一般。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leddest thy people like a flock by the hand of Moses and Aaron.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2026-08-30T04:28:42.7810000Z</dcterms:created>
  <dcterms:modified xsi:type="dcterms:W3CDTF">2026-08-30T04:28:42.7810000Z</dcterms:modified>
</coreProperties>
</file>