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9ef1fd48914b27" /><Relationship Type="http://schemas.openxmlformats.org/officeDocument/2006/relationships/extended-properties" Target="/docProps/app.xml" Id="R3653eea1c53b4fc8" /><Relationship Type="http://schemas.openxmlformats.org/officeDocument/2006/relationships/officeDocument" Target="/ppt/presentation.xml" Id="R8066646c90d444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94e492b70b45f8"/>
  </p:sldMasterIdLst>
  <p:notesMasterIdLst>
    <p:notesMasterId xmlns:r="http://schemas.openxmlformats.org/officeDocument/2006/relationships" r:id="R9b064eb55698454b"/>
  </p:notesMasterIdLst>
  <p:sldIdLst>
    <p:sldId xmlns:r="http://schemas.openxmlformats.org/officeDocument/2006/relationships" id="256" r:id="R44ab46df32024836"/>
    <p:sldId xmlns:r="http://schemas.openxmlformats.org/officeDocument/2006/relationships" id="257" r:id="Re1a0c8433061439f"/>
    <p:sldId xmlns:r="http://schemas.openxmlformats.org/officeDocument/2006/relationships" id="258" r:id="R177b49f3227d427b"/>
    <p:sldId xmlns:r="http://schemas.openxmlformats.org/officeDocument/2006/relationships" id="259" r:id="R8a18bd43e7554384"/>
    <p:sldId xmlns:r="http://schemas.openxmlformats.org/officeDocument/2006/relationships" id="260" r:id="R3ab2bf21e7774131"/>
    <p:sldId xmlns:r="http://schemas.openxmlformats.org/officeDocument/2006/relationships" id="261" r:id="R1741f23346eb4c7f"/>
    <p:sldId xmlns:r="http://schemas.openxmlformats.org/officeDocument/2006/relationships" id="262" r:id="R7e22964801ea4f5a"/>
    <p:sldId xmlns:r="http://schemas.openxmlformats.org/officeDocument/2006/relationships" id="263" r:id="Rdd2394622b5f42eb"/>
    <p:sldId xmlns:r="http://schemas.openxmlformats.org/officeDocument/2006/relationships" id="264" r:id="Rf54889c671de4d59"/>
    <p:sldId xmlns:r="http://schemas.openxmlformats.org/officeDocument/2006/relationships" id="265" r:id="R840914dbbd254291"/>
    <p:sldId xmlns:r="http://schemas.openxmlformats.org/officeDocument/2006/relationships" id="266" r:id="R9fd9eebd897241c5"/>
    <p:sldId xmlns:r="http://schemas.openxmlformats.org/officeDocument/2006/relationships" id="267" r:id="Rc7ff0358e9384e8e"/>
    <p:sldId xmlns:r="http://schemas.openxmlformats.org/officeDocument/2006/relationships" id="268" r:id="R668e1062ed5b4adb"/>
    <p:sldId xmlns:r="http://schemas.openxmlformats.org/officeDocument/2006/relationships" id="269" r:id="R32aad05324ee4258"/>
    <p:sldId xmlns:r="http://schemas.openxmlformats.org/officeDocument/2006/relationships" id="270" r:id="Rd654f093695d4dfc"/>
    <p:sldId xmlns:r="http://schemas.openxmlformats.org/officeDocument/2006/relationships" id="271" r:id="R3750ea9443664875"/>
    <p:sldId xmlns:r="http://schemas.openxmlformats.org/officeDocument/2006/relationships" id="272" r:id="R971d340cbf284300"/>
    <p:sldId xmlns:r="http://schemas.openxmlformats.org/officeDocument/2006/relationships" id="273" r:id="R6b27b9ccfd0e4d69"/>
    <p:sldId xmlns:r="http://schemas.openxmlformats.org/officeDocument/2006/relationships" id="274" r:id="Re6af3700c3314a9a"/>
    <p:sldId xmlns:r="http://schemas.openxmlformats.org/officeDocument/2006/relationships" id="275" r:id="R30071c9b1f4b467f"/>
    <p:sldId xmlns:r="http://schemas.openxmlformats.org/officeDocument/2006/relationships" id="276" r:id="R6f8dd296ff8843a3"/>
    <p:sldId xmlns:r="http://schemas.openxmlformats.org/officeDocument/2006/relationships" id="277" r:id="R3e5b515d2f8d4a43"/>
    <p:sldId xmlns:r="http://schemas.openxmlformats.org/officeDocument/2006/relationships" id="278" r:id="R4b58c459f3b34976"/>
    <p:sldId xmlns:r="http://schemas.openxmlformats.org/officeDocument/2006/relationships" id="279" r:id="R1eca6ae9a9b145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04a6102c8f4ef3" /><Relationship Type="http://schemas.openxmlformats.org/officeDocument/2006/relationships/slideMaster" Target="/ppt/slideMasters/slideMaster1.xml" Id="R0294e492b70b45f8" /><Relationship Type="http://schemas.openxmlformats.org/officeDocument/2006/relationships/notesMaster" Target="/ppt/notesMasters/notesMaster1.xml" Id="R9b064eb55698454b" /><Relationship Type="http://schemas.openxmlformats.org/officeDocument/2006/relationships/presProps" Target="/ppt/presProps.xml" Id="R16c3ac1614214c4d" /><Relationship Type="http://schemas.openxmlformats.org/officeDocument/2006/relationships/tableStyles" Target="/ppt/tableStyles.xml" Id="R2430236e830343dc" /><Relationship Type="http://schemas.openxmlformats.org/officeDocument/2006/relationships/slide" Target="/ppt/slides/slide1.xml" Id="R44ab46df32024836" /><Relationship Type="http://schemas.openxmlformats.org/officeDocument/2006/relationships/slide" Target="/ppt/slides/slide2.xml" Id="Re1a0c8433061439f" /><Relationship Type="http://schemas.openxmlformats.org/officeDocument/2006/relationships/slide" Target="/ppt/slides/slide3.xml" Id="R177b49f3227d427b" /><Relationship Type="http://schemas.openxmlformats.org/officeDocument/2006/relationships/slide" Target="/ppt/slides/slide4.xml" Id="R8a18bd43e7554384" /><Relationship Type="http://schemas.openxmlformats.org/officeDocument/2006/relationships/slide" Target="/ppt/slides/slide5.xml" Id="R3ab2bf21e7774131" /><Relationship Type="http://schemas.openxmlformats.org/officeDocument/2006/relationships/slide" Target="/ppt/slides/slide6.xml" Id="R1741f23346eb4c7f" /><Relationship Type="http://schemas.openxmlformats.org/officeDocument/2006/relationships/slide" Target="/ppt/slides/slide7.xml" Id="R7e22964801ea4f5a" /><Relationship Type="http://schemas.openxmlformats.org/officeDocument/2006/relationships/slide" Target="/ppt/slides/slide8.xml" Id="Rdd2394622b5f42eb" /><Relationship Type="http://schemas.openxmlformats.org/officeDocument/2006/relationships/slide" Target="/ppt/slides/slide9.xml" Id="Rf54889c671de4d59" /><Relationship Type="http://schemas.openxmlformats.org/officeDocument/2006/relationships/slide" Target="/ppt/slides/slide10.xml" Id="R840914dbbd254291" /><Relationship Type="http://schemas.openxmlformats.org/officeDocument/2006/relationships/slide" Target="/ppt/slides/slide11.xml" Id="R9fd9eebd897241c5" /><Relationship Type="http://schemas.openxmlformats.org/officeDocument/2006/relationships/slide" Target="/ppt/slides/slide12.xml" Id="Rc7ff0358e9384e8e" /><Relationship Type="http://schemas.openxmlformats.org/officeDocument/2006/relationships/slide" Target="/ppt/slides/slide13.xml" Id="R668e1062ed5b4adb" /><Relationship Type="http://schemas.openxmlformats.org/officeDocument/2006/relationships/slide" Target="/ppt/slides/slide14.xml" Id="R32aad05324ee4258" /><Relationship Type="http://schemas.openxmlformats.org/officeDocument/2006/relationships/slide" Target="/ppt/slides/slide15.xml" Id="Rd654f093695d4dfc" /><Relationship Type="http://schemas.openxmlformats.org/officeDocument/2006/relationships/slide" Target="/ppt/slides/slide16.xml" Id="R3750ea9443664875" /><Relationship Type="http://schemas.openxmlformats.org/officeDocument/2006/relationships/slide" Target="/ppt/slides/slide17.xml" Id="R971d340cbf284300" /><Relationship Type="http://schemas.openxmlformats.org/officeDocument/2006/relationships/slide" Target="/ppt/slides/slide18.xml" Id="R6b27b9ccfd0e4d69" /><Relationship Type="http://schemas.openxmlformats.org/officeDocument/2006/relationships/slide" Target="/ppt/slides/slide19.xml" Id="Re6af3700c3314a9a" /><Relationship Type="http://schemas.openxmlformats.org/officeDocument/2006/relationships/slide" Target="/ppt/slides/slide20.xml" Id="R30071c9b1f4b467f" /><Relationship Type="http://schemas.openxmlformats.org/officeDocument/2006/relationships/slide" Target="/ppt/slides/slide21.xml" Id="R6f8dd296ff8843a3" /><Relationship Type="http://schemas.openxmlformats.org/officeDocument/2006/relationships/slide" Target="/ppt/slides/slide22.xml" Id="R3e5b515d2f8d4a43" /><Relationship Type="http://schemas.openxmlformats.org/officeDocument/2006/relationships/slide" Target="/ppt/slides/slide23.xml" Id="R4b58c459f3b34976" /><Relationship Type="http://schemas.openxmlformats.org/officeDocument/2006/relationships/slide" Target="/ppt/slides/slide24.xml" Id="R1eca6ae9a9b145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2d4d2fbfc94c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293d35eaec42ef" /><Relationship Type="http://schemas.openxmlformats.org/officeDocument/2006/relationships/notesMaster" Target="/ppt/notesMasters/notesMaster1.xml" Id="R7e586cc5341144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1ef90b48864512" /><Relationship Type="http://schemas.openxmlformats.org/officeDocument/2006/relationships/notesMaster" Target="/ppt/notesMasters/notesMaster1.xml" Id="R3dd44f81895b4d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7705e0e72d46a5" /><Relationship Type="http://schemas.openxmlformats.org/officeDocument/2006/relationships/notesMaster" Target="/ppt/notesMasters/notesMaster1.xml" Id="R7c91558d1c444b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29d96112a44cb5" /><Relationship Type="http://schemas.openxmlformats.org/officeDocument/2006/relationships/notesMaster" Target="/ppt/notesMasters/notesMaster1.xml" Id="Rb754908dc79341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faa3cfb6b14dda" /><Relationship Type="http://schemas.openxmlformats.org/officeDocument/2006/relationships/notesMaster" Target="/ppt/notesMasters/notesMaster1.xml" Id="Rbdef0d74333246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da54596e764d62" /><Relationship Type="http://schemas.openxmlformats.org/officeDocument/2006/relationships/notesMaster" Target="/ppt/notesMasters/notesMaster1.xml" Id="R2329650a00e349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cbb0fbab5b4068" /><Relationship Type="http://schemas.openxmlformats.org/officeDocument/2006/relationships/notesMaster" Target="/ppt/notesMasters/notesMaster1.xml" Id="Rccd84a01572747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e6033325cbd4ae0" /><Relationship Type="http://schemas.openxmlformats.org/officeDocument/2006/relationships/notesMaster" Target="/ppt/notesMasters/notesMaster1.xml" Id="R60624266c1094f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0bc4f9be20e47ec" /><Relationship Type="http://schemas.openxmlformats.org/officeDocument/2006/relationships/notesMaster" Target="/ppt/notesMasters/notesMaster1.xml" Id="R7594de90da34403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5316f8ccb6e4d01" /><Relationship Type="http://schemas.openxmlformats.org/officeDocument/2006/relationships/notesMaster" Target="/ppt/notesMasters/notesMaster1.xml" Id="Ra22f997d16e749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9e7661a29e4582" /><Relationship Type="http://schemas.openxmlformats.org/officeDocument/2006/relationships/notesMaster" Target="/ppt/notesMasters/notesMaster1.xml" Id="Rca0883e8ebc44d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b214ae4d7784e83" /><Relationship Type="http://schemas.openxmlformats.org/officeDocument/2006/relationships/notesMaster" Target="/ppt/notesMasters/notesMaster1.xml" Id="Rdffd9f109db3448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cd4ec061a54493" /><Relationship Type="http://schemas.openxmlformats.org/officeDocument/2006/relationships/notesMaster" Target="/ppt/notesMasters/notesMaster1.xml" Id="R8900cc00cba9466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cb379e77174fff" /><Relationship Type="http://schemas.openxmlformats.org/officeDocument/2006/relationships/notesMaster" Target="/ppt/notesMasters/notesMaster1.xml" Id="Rf3300c122413481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c221b404a364900" /><Relationship Type="http://schemas.openxmlformats.org/officeDocument/2006/relationships/notesMaster" Target="/ppt/notesMasters/notesMaster1.xml" Id="R29f60addd7e444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1edb0a8eb704900" /><Relationship Type="http://schemas.openxmlformats.org/officeDocument/2006/relationships/notesMaster" Target="/ppt/notesMasters/notesMaster1.xml" Id="R5d19d726d9264c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2624c0d0cdd4b2a" /><Relationship Type="http://schemas.openxmlformats.org/officeDocument/2006/relationships/notesMaster" Target="/ppt/notesMasters/notesMaster1.xml" Id="R4508594d9d51431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b5bfd1307964142" /><Relationship Type="http://schemas.openxmlformats.org/officeDocument/2006/relationships/notesMaster" Target="/ppt/notesMasters/notesMaster1.xml" Id="Rcb130bc039dc45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3b04dc42bdc44aa" /><Relationship Type="http://schemas.openxmlformats.org/officeDocument/2006/relationships/notesMaster" Target="/ppt/notesMasters/notesMaster1.xml" Id="Rb708575f18b9409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abdd84a58254a04" /><Relationship Type="http://schemas.openxmlformats.org/officeDocument/2006/relationships/notesMaster" Target="/ppt/notesMasters/notesMaster1.xml" Id="Rb7b93c792ee0451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7c5c3356d340ec" /><Relationship Type="http://schemas.openxmlformats.org/officeDocument/2006/relationships/notesMaster" Target="/ppt/notesMasters/notesMaster1.xml" Id="R098c98633a7140e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6876279281a4037" /><Relationship Type="http://schemas.openxmlformats.org/officeDocument/2006/relationships/notesMaster" Target="/ppt/notesMasters/notesMaster1.xml" Id="R450489b0418b489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8e2d0ef3dc54592" /><Relationship Type="http://schemas.openxmlformats.org/officeDocument/2006/relationships/notesMaster" Target="/ppt/notesMasters/notesMaster1.xml" Id="R08f1fb8d0d7d471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e6c44e67dc14829" /><Relationship Type="http://schemas.openxmlformats.org/officeDocument/2006/relationships/notesMaster" Target="/ppt/notesMasters/notesMaster1.xml" Id="Rf2725969489a4f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356301a2b540e9" /><Relationship Type="http://schemas.openxmlformats.org/officeDocument/2006/relationships/image" Target="/ppt/media/image.png" Id="R5bfdac6ea2e746b5" /><Relationship Type="http://schemas.openxmlformats.org/officeDocument/2006/relationships/image" Target="/ppt/media/image2.png" Id="R2483b8cd21de4215" /><Relationship Type="http://schemas.openxmlformats.org/officeDocument/2006/relationships/image" Target="/ppt/media/image.jpeg" Id="Rc512d156a59146e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46028d53d4e7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bfdac6ea2e746b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483b8cd21de421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2d156a59146e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aca39d86764c74" /><Relationship Type="http://schemas.openxmlformats.org/officeDocument/2006/relationships/slideLayout" Target="/ppt/slideLayouts/slideLayout1.xml" Id="Re6b632cd38964df3" /><Relationship Type="http://schemas.openxmlformats.org/officeDocument/2006/relationships/slideLayout" Target="/ppt/slideLayouts/slideLayout2.xml" Id="Rc58b5cd6d1f549a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b632cd38964df3"/>
    <p:sldLayoutId xmlns:r="http://schemas.openxmlformats.org/officeDocument/2006/relationships" id="2147483650" r:id="Rc58b5cd6d1f549a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7289b0352c4c04" /><Relationship Type="http://schemas.openxmlformats.org/officeDocument/2006/relationships/notesSlide" Target="/ppt/notesSlides/notesSlide1.xml" Id="Rb33abc149f0f40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d968904f884274" /><Relationship Type="http://schemas.openxmlformats.org/officeDocument/2006/relationships/notesSlide" Target="/ppt/notesSlides/notesSlide2.xml" Id="Re3caf97833d047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f60d7b2544951" /><Relationship Type="http://schemas.openxmlformats.org/officeDocument/2006/relationships/notesSlide" Target="/ppt/notesSlides/notesSlide3.xml" Id="R28c62d10a2aa4d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f99cbc26164f07" /><Relationship Type="http://schemas.openxmlformats.org/officeDocument/2006/relationships/notesSlide" Target="/ppt/notesSlides/notesSlide4.xml" Id="Rdd5f74acd7b546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ba0e5486264f26" /><Relationship Type="http://schemas.openxmlformats.org/officeDocument/2006/relationships/notesSlide" Target="/ppt/notesSlides/notesSlide5.xml" Id="R5695784e62244a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157f3ca8a84f03" /><Relationship Type="http://schemas.openxmlformats.org/officeDocument/2006/relationships/notesSlide" Target="/ppt/notesSlides/notesSlide6.xml" Id="R02df2059e52141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ee1808d266482b" /><Relationship Type="http://schemas.openxmlformats.org/officeDocument/2006/relationships/notesSlide" Target="/ppt/notesSlides/notesSlide7.xml" Id="R78d0f562ed4f46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9daffefed04133" /><Relationship Type="http://schemas.openxmlformats.org/officeDocument/2006/relationships/notesSlide" Target="/ppt/notesSlides/notesSlide8.xml" Id="R01c2009094ea4bc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0a31888b1c48b0" /><Relationship Type="http://schemas.openxmlformats.org/officeDocument/2006/relationships/notesSlide" Target="/ppt/notesSlides/notesSlide9.xml" Id="R3a771af408ce44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e73eef23d44979" /><Relationship Type="http://schemas.openxmlformats.org/officeDocument/2006/relationships/notesSlide" Target="/ppt/notesSlides/notesSlide10.xml" Id="Re4e825039b0e478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4533ea3ba4475f" /><Relationship Type="http://schemas.openxmlformats.org/officeDocument/2006/relationships/notesSlide" Target="/ppt/notesSlides/notesSlide11.xml" Id="Rd0df10a3c9664e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0600d631a440a1" /><Relationship Type="http://schemas.openxmlformats.org/officeDocument/2006/relationships/notesSlide" Target="/ppt/notesSlides/notesSlide12.xml" Id="R599d289e04074b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3094fabdd84953" /><Relationship Type="http://schemas.openxmlformats.org/officeDocument/2006/relationships/notesSlide" Target="/ppt/notesSlides/notesSlide13.xml" Id="R07c5401a31914ad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d83a0f8e584a35" /><Relationship Type="http://schemas.openxmlformats.org/officeDocument/2006/relationships/notesSlide" Target="/ppt/notesSlides/notesSlide14.xml" Id="R49113c57147e445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1b4693deeb4d3f" /><Relationship Type="http://schemas.openxmlformats.org/officeDocument/2006/relationships/notesSlide" Target="/ppt/notesSlides/notesSlide15.xml" Id="R441ba03678c744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3ffcebcd0a446f" /><Relationship Type="http://schemas.openxmlformats.org/officeDocument/2006/relationships/notesSlide" Target="/ppt/notesSlides/notesSlide16.xml" Id="Rcacc3e9af3c64f6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24cb55048b4e5f" /><Relationship Type="http://schemas.openxmlformats.org/officeDocument/2006/relationships/notesSlide" Target="/ppt/notesSlides/notesSlide17.xml" Id="Ra2727fca7dc0464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c881308ecd4f24" /><Relationship Type="http://schemas.openxmlformats.org/officeDocument/2006/relationships/notesSlide" Target="/ppt/notesSlides/notesSlide18.xml" Id="Ra5657719245d470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c402ac42d941d1" /><Relationship Type="http://schemas.openxmlformats.org/officeDocument/2006/relationships/notesSlide" Target="/ppt/notesSlides/notesSlide19.xml" Id="R476f68a1e5ed47d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333419d3904afd" /><Relationship Type="http://schemas.openxmlformats.org/officeDocument/2006/relationships/notesSlide" Target="/ppt/notesSlides/notesSlide20.xml" Id="R6684ebc3dc9447b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7e5c7b538b48e4" /><Relationship Type="http://schemas.openxmlformats.org/officeDocument/2006/relationships/notesSlide" Target="/ppt/notesSlides/notesSlide21.xml" Id="R1545ad06cd6547d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fa1a4fe77341b8" /><Relationship Type="http://schemas.openxmlformats.org/officeDocument/2006/relationships/notesSlide" Target="/ppt/notesSlides/notesSlide22.xml" Id="R9aefd915fd4c409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41c9f2fe24f56" /><Relationship Type="http://schemas.openxmlformats.org/officeDocument/2006/relationships/notesSlide" Target="/ppt/notesSlides/notesSlide23.xml" Id="R202c35e18d424f2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3a73d31e3c4ea0" /><Relationship Type="http://schemas.openxmlformats.org/officeDocument/2006/relationships/notesSlide" Target="/ppt/notesSlides/notesSlide24.xml" Id="R9eb12b81ee834d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  |  Proverbs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我兒，要留心我智慧的話語， 側耳聽我聰明的言詞，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son, attend unto my wisdom, and bow thine ear to my understanding: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5:2  |  Proverbs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為要使你謹守謀略， 嘴唇保存知識。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thou mayest regard discretion, and that thy lips may keep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5:3  |  Proverbs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因為淫婦的嘴滴下蜂蜜； 她的口比油更滑，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lips of a strange woman drop as an honeycomb, and her mouth is smoother than oil: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5:4  |  Proverbs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至終卻苦似茵蔯， 快如兩刃的刀。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her end is bitter as wormwood, sharp as a twoedged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5:5  |  Proverbs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她的腳下入死地； 她腳步踏住陰間，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feet go down to death; her steps take hold on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5:6  |  Proverbs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以致她找不着生命平坦的道。 她的路變遷不定， 自己還不知道。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thou shouldest ponder the path of life, her ways are moveable, that thou canst not know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5:7  |  Proverbs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眾子啊，現在要聽從我； 不可離棄我口中的話。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me now therefore, O ye children, and depart not from the words of my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5:8  |  Proverbs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你所行的道要離她遠， 不可就近她的房門，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thy way far from her, and come not nigh the door of her house: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5:9  |  Proverbs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恐怕將你的尊榮給別人， 將你的歲月給殘忍的人；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thou give thine honour unto others, and thy years unto the cruel: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5:10  |  Proverbs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恐怕外人滿得你的力量， 你勞碌得來的，歸入外人的家；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strangers be filled with thy wealth; and thy labours be in the house of a stranger;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5:11  |  Proverbs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終久，你皮肉和身體消毀， 你就悲歎，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mourn at the last, when thy flesh and thy body are consumed,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5:12  |  Proverbs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說：我怎麼恨惡訓誨， 心中藐視責備，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say, How have I hated instruction, and my heart despised reproof;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5:13  |  Proverbs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也不聽從我師傅的話， 又不側耳聽那教訓我的人？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have not obeyed the voice of my teachers, nor inclined mine ear to them that instructed me!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5:14  |  Proverbs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我在[聖]會裏， 幾乎落在諸般惡中。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almost in all evil in the midst of the congregation and assembly.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5:15  |  Proverbs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你要喝自己池中的水， 飲自己井裏的活水。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Drink waters out of thine own cistern, and running waters out of thine own well.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5:16  |  Proverbs 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你的泉源豈可漲溢在外？ 你的河水豈可流在街上？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fountains be dispersed abroad, and rivers of waters in the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5:17  |  Proverbs 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惟獨歸你一人， 不可與外人同用。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only thine own, and not strangers’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5:18  |  Proverbs 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要使你的泉源蒙福； 要喜悅你幼年所娶的妻。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fountain be blessed: and rejoice with the wife of thy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5:19  |  Proverbs 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她如可愛的麀鹿，可喜的母鹿； 願她的胸懷使你時時知足， 她的愛情使你常常戀慕。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her be as the loving hind and pleasant roe; let her breasts satisfy thee at all times; and be thou ravished always with her love.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5:20  |  Proverbs 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我兒，你為何戀慕淫婦？ 為何抱外女的胸懷？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why wilt thou, my son, be ravished with a strange woman, and embrace the bosom of a stranger?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5:21  |  Proverbs 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因為，人所行的道都在耶和華眼前； 他也修平人一切的路。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ways of man are before the eyes of the LORD, and he pondereth all his goings.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5:22  |  Proverbs 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惡人必被自己的罪孽捉住； 他必被自己的罪惡如繩索纏繞。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own iniquities shall take the wicked himself, and he shall be holden with the cords of his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5:23  |  Proverbs 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他因不受訓誨就必死亡； 又因愚昧過甚，必走差了路。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die without instruction; and in the greatness of his folly he shall go astray.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2026-08-30T07:17:41.7660000Z</dcterms:created>
  <dcterms:modified xsi:type="dcterms:W3CDTF">2026-08-30T07:17:41.7660000Z</dcterms:modified>
</coreProperties>
</file>