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3705d9454a04b3a" /><Relationship Type="http://schemas.openxmlformats.org/officeDocument/2006/relationships/extended-properties" Target="/docProps/app.xml" Id="Rea633dcb4eb74572" /><Relationship Type="http://schemas.openxmlformats.org/officeDocument/2006/relationships/officeDocument" Target="/ppt/presentation.xml" Id="R38f9d342041448e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6101165194841c9"/>
  </p:sldMasterIdLst>
  <p:notesMasterIdLst>
    <p:notesMasterId xmlns:r="http://schemas.openxmlformats.org/officeDocument/2006/relationships" r:id="Ra2fc672f5fa345ae"/>
  </p:notesMasterIdLst>
  <p:sldIdLst>
    <p:sldId xmlns:r="http://schemas.openxmlformats.org/officeDocument/2006/relationships" id="256" r:id="R6f121a2eb7834a6e"/>
    <p:sldId xmlns:r="http://schemas.openxmlformats.org/officeDocument/2006/relationships" id="257" r:id="R687af24790764767"/>
    <p:sldId xmlns:r="http://schemas.openxmlformats.org/officeDocument/2006/relationships" id="258" r:id="Rc6d55ca8b33a40be"/>
    <p:sldId xmlns:r="http://schemas.openxmlformats.org/officeDocument/2006/relationships" id="259" r:id="Rd6ec571edd1743e9"/>
    <p:sldId xmlns:r="http://schemas.openxmlformats.org/officeDocument/2006/relationships" id="260" r:id="Rfa97cb48d51548f8"/>
    <p:sldId xmlns:r="http://schemas.openxmlformats.org/officeDocument/2006/relationships" id="261" r:id="R4ab7720dfe664b73"/>
    <p:sldId xmlns:r="http://schemas.openxmlformats.org/officeDocument/2006/relationships" id="262" r:id="R947638cfdbb1488b"/>
    <p:sldId xmlns:r="http://schemas.openxmlformats.org/officeDocument/2006/relationships" id="263" r:id="Rb742ac824dfa4a37"/>
    <p:sldId xmlns:r="http://schemas.openxmlformats.org/officeDocument/2006/relationships" id="264" r:id="R2366632f89a2403e"/>
    <p:sldId xmlns:r="http://schemas.openxmlformats.org/officeDocument/2006/relationships" id="265" r:id="R00d700a519ce4a33"/>
    <p:sldId xmlns:r="http://schemas.openxmlformats.org/officeDocument/2006/relationships" id="266" r:id="Rfa56508e94764b51"/>
    <p:sldId xmlns:r="http://schemas.openxmlformats.org/officeDocument/2006/relationships" id="267" r:id="R1d9cac7652004cfc"/>
    <p:sldId xmlns:r="http://schemas.openxmlformats.org/officeDocument/2006/relationships" id="268" r:id="R387f5e0ee32d4c24"/>
    <p:sldId xmlns:r="http://schemas.openxmlformats.org/officeDocument/2006/relationships" id="269" r:id="Rac0a0f2a74394266"/>
    <p:sldId xmlns:r="http://schemas.openxmlformats.org/officeDocument/2006/relationships" id="270" r:id="Rfb8828794ea04955"/>
    <p:sldId xmlns:r="http://schemas.openxmlformats.org/officeDocument/2006/relationships" id="271" r:id="R0d85375fe0d34624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5ba3e14a5c34cf0" /><Relationship Type="http://schemas.openxmlformats.org/officeDocument/2006/relationships/slideMaster" Target="/ppt/slideMasters/slideMaster1.xml" Id="R96101165194841c9" /><Relationship Type="http://schemas.openxmlformats.org/officeDocument/2006/relationships/notesMaster" Target="/ppt/notesMasters/notesMaster1.xml" Id="Ra2fc672f5fa345ae" /><Relationship Type="http://schemas.openxmlformats.org/officeDocument/2006/relationships/presProps" Target="/ppt/presProps.xml" Id="R6cb517bb4812475d" /><Relationship Type="http://schemas.openxmlformats.org/officeDocument/2006/relationships/tableStyles" Target="/ppt/tableStyles.xml" Id="Ra17456a578c547d3" /><Relationship Type="http://schemas.openxmlformats.org/officeDocument/2006/relationships/slide" Target="/ppt/slides/slide1.xml" Id="R6f121a2eb7834a6e" /><Relationship Type="http://schemas.openxmlformats.org/officeDocument/2006/relationships/slide" Target="/ppt/slides/slide2.xml" Id="R687af24790764767" /><Relationship Type="http://schemas.openxmlformats.org/officeDocument/2006/relationships/slide" Target="/ppt/slides/slide3.xml" Id="Rc6d55ca8b33a40be" /><Relationship Type="http://schemas.openxmlformats.org/officeDocument/2006/relationships/slide" Target="/ppt/slides/slide4.xml" Id="Rd6ec571edd1743e9" /><Relationship Type="http://schemas.openxmlformats.org/officeDocument/2006/relationships/slide" Target="/ppt/slides/slide5.xml" Id="Rfa97cb48d51548f8" /><Relationship Type="http://schemas.openxmlformats.org/officeDocument/2006/relationships/slide" Target="/ppt/slides/slide6.xml" Id="R4ab7720dfe664b73" /><Relationship Type="http://schemas.openxmlformats.org/officeDocument/2006/relationships/slide" Target="/ppt/slides/slide7.xml" Id="R947638cfdbb1488b" /><Relationship Type="http://schemas.openxmlformats.org/officeDocument/2006/relationships/slide" Target="/ppt/slides/slide8.xml" Id="Rb742ac824dfa4a37" /><Relationship Type="http://schemas.openxmlformats.org/officeDocument/2006/relationships/slide" Target="/ppt/slides/slide9.xml" Id="R2366632f89a2403e" /><Relationship Type="http://schemas.openxmlformats.org/officeDocument/2006/relationships/slide" Target="/ppt/slides/slide10.xml" Id="R00d700a519ce4a33" /><Relationship Type="http://schemas.openxmlformats.org/officeDocument/2006/relationships/slide" Target="/ppt/slides/slide11.xml" Id="Rfa56508e94764b51" /><Relationship Type="http://schemas.openxmlformats.org/officeDocument/2006/relationships/slide" Target="/ppt/slides/slide12.xml" Id="R1d9cac7652004cfc" /><Relationship Type="http://schemas.openxmlformats.org/officeDocument/2006/relationships/slide" Target="/ppt/slides/slide13.xml" Id="R387f5e0ee32d4c24" /><Relationship Type="http://schemas.openxmlformats.org/officeDocument/2006/relationships/slide" Target="/ppt/slides/slide14.xml" Id="Rac0a0f2a74394266" /><Relationship Type="http://schemas.openxmlformats.org/officeDocument/2006/relationships/slide" Target="/ppt/slides/slide15.xml" Id="Rfb8828794ea04955" /><Relationship Type="http://schemas.openxmlformats.org/officeDocument/2006/relationships/slide" Target="/ppt/slides/slide16.xml" Id="R0d85375fe0d3462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1d5e355f0e04c7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6c321fc7205444d" /><Relationship Type="http://schemas.openxmlformats.org/officeDocument/2006/relationships/notesMaster" Target="/ppt/notesMasters/notesMaster1.xml" Id="R1ede28d1456f409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4e6f4275fbb440f" /><Relationship Type="http://schemas.openxmlformats.org/officeDocument/2006/relationships/notesMaster" Target="/ppt/notesMasters/notesMaster1.xml" Id="R88ac294d160d408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783b262d9964e71" /><Relationship Type="http://schemas.openxmlformats.org/officeDocument/2006/relationships/notesMaster" Target="/ppt/notesMasters/notesMaster1.xml" Id="R4f407e3046434a4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c45298def684b3a" /><Relationship Type="http://schemas.openxmlformats.org/officeDocument/2006/relationships/notesMaster" Target="/ppt/notesMasters/notesMaster1.xml" Id="R5a7e2684770c4b3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b5cd4de042947fa" /><Relationship Type="http://schemas.openxmlformats.org/officeDocument/2006/relationships/notesMaster" Target="/ppt/notesMasters/notesMaster1.xml" Id="Re61b880cbb80405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e7dd1a9352e445f" /><Relationship Type="http://schemas.openxmlformats.org/officeDocument/2006/relationships/notesMaster" Target="/ppt/notesMasters/notesMaster1.xml" Id="R514aae39af1f443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662cd28679040d6" /><Relationship Type="http://schemas.openxmlformats.org/officeDocument/2006/relationships/notesMaster" Target="/ppt/notesMasters/notesMaster1.xml" Id="R677fea71a89d41e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6746584d423454b" /><Relationship Type="http://schemas.openxmlformats.org/officeDocument/2006/relationships/notesMaster" Target="/ppt/notesMasters/notesMaster1.xml" Id="Rab3651ed792c4a0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3b992e5de67433f" /><Relationship Type="http://schemas.openxmlformats.org/officeDocument/2006/relationships/notesMaster" Target="/ppt/notesMasters/notesMaster1.xml" Id="R90cccab9a3d5488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36840e933ed4f0c" /><Relationship Type="http://schemas.openxmlformats.org/officeDocument/2006/relationships/notesMaster" Target="/ppt/notesMasters/notesMaster1.xml" Id="R5f3a0b0e20394f6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206e3ba378d413d" /><Relationship Type="http://schemas.openxmlformats.org/officeDocument/2006/relationships/notesMaster" Target="/ppt/notesMasters/notesMaster1.xml" Id="R548111fdcd164c6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7ee9524577942fd" /><Relationship Type="http://schemas.openxmlformats.org/officeDocument/2006/relationships/notesMaster" Target="/ppt/notesMasters/notesMaster1.xml" Id="Ra5600b39224f44c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146121d745e43c7" /><Relationship Type="http://schemas.openxmlformats.org/officeDocument/2006/relationships/notesMaster" Target="/ppt/notesMasters/notesMaster1.xml" Id="R6b3a950e0551436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d998557531a42a2" /><Relationship Type="http://schemas.openxmlformats.org/officeDocument/2006/relationships/notesMaster" Target="/ppt/notesMasters/notesMaster1.xml" Id="R21d0b6e17f41441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89cdc0a72581422a" /><Relationship Type="http://schemas.openxmlformats.org/officeDocument/2006/relationships/notesMaster" Target="/ppt/notesMasters/notesMaster1.xml" Id="Rd47449c8141944c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ad402bc6b884572" /><Relationship Type="http://schemas.openxmlformats.org/officeDocument/2006/relationships/notesMaster" Target="/ppt/notesMasters/notesMaster1.xml" Id="Rff4796da6ec2440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00359d7ebc4105" /><Relationship Type="http://schemas.openxmlformats.org/officeDocument/2006/relationships/image" Target="/ppt/media/image.png" Id="R3bcde8f589e842f0" /><Relationship Type="http://schemas.openxmlformats.org/officeDocument/2006/relationships/image" Target="/ppt/media/image2.png" Id="R223eaf2f935a437c" /><Relationship Type="http://schemas.openxmlformats.org/officeDocument/2006/relationships/image" Target="/ppt/media/image.jpeg" Id="R73699b7c10ba41b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e90aad42d22410d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3bcde8f589e842f0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23eaf2f935a437c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699b7c10ba41bf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a3f2dda32114308" /><Relationship Type="http://schemas.openxmlformats.org/officeDocument/2006/relationships/slideLayout" Target="/ppt/slideLayouts/slideLayout1.xml" Id="Re88d22c1f33f488f" /><Relationship Type="http://schemas.openxmlformats.org/officeDocument/2006/relationships/slideLayout" Target="/ppt/slideLayouts/slideLayout2.xml" Id="R74def067ca4544a3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88d22c1f33f488f"/>
    <p:sldLayoutId xmlns:r="http://schemas.openxmlformats.org/officeDocument/2006/relationships" id="2147483650" r:id="R74def067ca4544a3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7cccec67684240" /><Relationship Type="http://schemas.openxmlformats.org/officeDocument/2006/relationships/notesSlide" Target="/ppt/notesSlides/notesSlide1.xml" Id="Re092c891399d435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cc1354624574649" /><Relationship Type="http://schemas.openxmlformats.org/officeDocument/2006/relationships/notesSlide" Target="/ppt/notesSlides/notesSlide2.xml" Id="Rcbd5e35dff5746f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dc75d7a6ccd4605" /><Relationship Type="http://schemas.openxmlformats.org/officeDocument/2006/relationships/notesSlide" Target="/ppt/notesSlides/notesSlide3.xml" Id="Rfb79d6a2d777471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9cc6ee072744d2b" /><Relationship Type="http://schemas.openxmlformats.org/officeDocument/2006/relationships/notesSlide" Target="/ppt/notesSlides/notesSlide4.xml" Id="Rde2ca34543984ef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226ff101d84cfd" /><Relationship Type="http://schemas.openxmlformats.org/officeDocument/2006/relationships/notesSlide" Target="/ppt/notesSlides/notesSlide5.xml" Id="Rad06873bff56488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50f31f2d30443f" /><Relationship Type="http://schemas.openxmlformats.org/officeDocument/2006/relationships/notesSlide" Target="/ppt/notesSlides/notesSlide6.xml" Id="Rb6d4edccc9c8493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741849295594e82" /><Relationship Type="http://schemas.openxmlformats.org/officeDocument/2006/relationships/notesSlide" Target="/ppt/notesSlides/notesSlide7.xml" Id="Rbaccf0c53e1b469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241dd61d4843d3" /><Relationship Type="http://schemas.openxmlformats.org/officeDocument/2006/relationships/notesSlide" Target="/ppt/notesSlides/notesSlide8.xml" Id="Ra8fda3eaa63e4f9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e224cda69544af2" /><Relationship Type="http://schemas.openxmlformats.org/officeDocument/2006/relationships/notesSlide" Target="/ppt/notesSlides/notesSlide9.xml" Id="R2dfc83fba4c6484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df32e01125441c" /><Relationship Type="http://schemas.openxmlformats.org/officeDocument/2006/relationships/notesSlide" Target="/ppt/notesSlides/notesSlide10.xml" Id="R3c3d2f2f3ddd4a1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cb4e910c4e43de" /><Relationship Type="http://schemas.openxmlformats.org/officeDocument/2006/relationships/notesSlide" Target="/ppt/notesSlides/notesSlide11.xml" Id="R8f6f9cae00b5432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b38275bdd0b4924" /><Relationship Type="http://schemas.openxmlformats.org/officeDocument/2006/relationships/notesSlide" Target="/ppt/notesSlides/notesSlide12.xml" Id="Rac6efa0fcad742a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3fa34abd3b4fe0" /><Relationship Type="http://schemas.openxmlformats.org/officeDocument/2006/relationships/notesSlide" Target="/ppt/notesSlides/notesSlide13.xml" Id="Ree9ed9ee3e4c4d3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91c07dee616457d" /><Relationship Type="http://schemas.openxmlformats.org/officeDocument/2006/relationships/notesSlide" Target="/ppt/notesSlides/notesSlide14.xml" Id="Rdb4fbf5d184243b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bd9c5fcd7d4487" /><Relationship Type="http://schemas.openxmlformats.org/officeDocument/2006/relationships/notesSlide" Target="/ppt/notesSlides/notesSlide15.xml" Id="R124d381f405d425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c0f9053dc943b6" /><Relationship Type="http://schemas.openxmlformats.org/officeDocument/2006/relationships/notesSlide" Target="/ppt/notesSlides/notesSlide16.xml" Id="R1965efd6737b4fa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何西阿書第5章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Hosea 5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5:1  |  Hosea 5:1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眾祭司啊，要聽我的話！ 以色列家啊，要留心聽！ 王家啊，要側耳而聽！ 審判要臨到你們， 因你們在米斯巴如網羅， 在他泊山如鋪張的網。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 ye this, O priests; and hearken, ye house of Israel; and give ye ear, O house of the king; for judgment is toward you, because ye have been a snare on Mizpah, and a net spread upon Tabor.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5:2  |  Hosea 5:2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這些悖逆的人肆行殺戮， [罪孽]極深； 我卻斥責他們眾人。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revolters are profound to make slaughter, though I have been a rebuker of them 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5:3  |  Hosea 5:3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以法蓮為我所知； 以色列不能向我隱藏。 以法蓮哪，現在你行淫了， 以色列被玷污了。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know Ephraim, and Israel is not hid from me: for now, O Ephraim, thou committest whoredom, and Israel is defiled.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5:4  |  Hosea 5:4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他們所行的使他們不能歸向神； 因有淫心在他們裏面， 他們也不認識耶和華。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will not frame their doings to turn unto their God: for the spirit of whoredoms is in the midst of them, and they have not known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5:5  |  Hosea 5:5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以色列的驕傲當面見證自己。 故此，以色列和以法蓮必因自己的罪孽跌倒； 猶大也必與他們一同跌倒。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pride of Israel doth testify to his face: therefore shall Israel and Ephraim fall in their iniquity; Judah also shall fall with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5:6  |  Hosea 5:6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他們必牽着牛羊去尋求耶和華，卻尋不見； 他已經轉去離開他們。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shall go with their flocks and with their herds to seek the LORD; but they shall not find him; he hath withdrawn himself from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5:7  |  Hosea 5:7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他們向耶和華行事詭詐，生了私子。 到了月朔，他們與他們的地業必被吞滅。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have dealt treacherously against the LORD: for they have begotten strange children: now shall a month devour them with their portions.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5:8  |  Hosea 5:8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你們當在基比亞吹角， 在拉瑪吹號， 在伯‧亞文吹出大聲，[說]： 便雅憫哪，[有仇敵]在你後頭！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Blow ye the cornet in Gibeah, and the trumpet in Ramah: cry aloud at Beth-aven, after thee, O Benjamin.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5:9  |  Hosea 5:9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在責罰的日子，以法蓮必變為荒場； 我在以色列支派中，指示將來必成的事。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Ephraim shall be desolate in the day of rebuke: among the tribes of Israel have I made known that which shall surely be.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5:10  |  Hosea 5:10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猶大的首領如同挪移地界的人， 我必將忿怒倒在他們身上，如水一般。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princes of Judah were like them that remove the bound: therefore I will pour out my wrath upon them like water.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5:11  |  Hosea 5:11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以法蓮因樂從[人的]命令， 就受欺壓，被審判壓碎。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Ephraim is oppressed and broken in judgment, because he willingly walked after the commandment.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5:12  |  Hosea 5:12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我使以法蓮如蟲蛀之物， 使猶大家如朽爛之木。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will I be unto Ephraim as a moth, and to the house of Judah as rottenness.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5:13  |  Hosea 5:13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以法蓮見自己有病， 猶大見自己有傷， 他們就打發人往亞述去見耶雷布王， 他卻不能醫治你們， 不能治好你們的傷。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Ephraim saw his sickness, and Judah saw his wound, then went Ephraim to the Assyrian, and sent to king Jareb: yet could he not heal you, nor cure you of your wound.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5:14  |  Hosea 5:14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我必向以法蓮如獅子， 向猶大家如少壯獅子。 我必撕裂而去， 我要奪去，無人搭救。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will be unto Ephraim as a lion, and as a young lion to the house of Judah: I, even I, will tear and go away; I will take away, and none shall rescue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5:15  |  Hosea 5:15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我要回到原處， 等他們自覺有罪，尋求我面； 他們在急難的時候必切切尋求我。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go and return to my place, till they acknowledge their offence, and seek my face: in their affliction they will seek me early.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2026-08-30T03:49:02.9690000Z</dcterms:created>
  <dcterms:modified xsi:type="dcterms:W3CDTF">2026-08-30T03:49:02.9690000Z</dcterms:modified>
</coreProperties>
</file>