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4c5a5b676ce4af7" /><Relationship Type="http://schemas.openxmlformats.org/officeDocument/2006/relationships/extended-properties" Target="/docProps/app.xml" Id="R8a7b8e99829840f3" /><Relationship Type="http://schemas.openxmlformats.org/officeDocument/2006/relationships/officeDocument" Target="/ppt/presentation.xml" Id="R1017568894814f4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01c4c0ce31e42af"/>
  </p:sldMasterIdLst>
  <p:notesMasterIdLst>
    <p:notesMasterId xmlns:r="http://schemas.openxmlformats.org/officeDocument/2006/relationships" r:id="R9fd5e41a47b54059"/>
  </p:notesMasterIdLst>
  <p:sldIdLst>
    <p:sldId xmlns:r="http://schemas.openxmlformats.org/officeDocument/2006/relationships" id="256" r:id="R84f6004ab21347be"/>
    <p:sldId xmlns:r="http://schemas.openxmlformats.org/officeDocument/2006/relationships" id="257" r:id="Rce86d1ba23d74547"/>
    <p:sldId xmlns:r="http://schemas.openxmlformats.org/officeDocument/2006/relationships" id="258" r:id="R3d430c9d59c049d0"/>
    <p:sldId xmlns:r="http://schemas.openxmlformats.org/officeDocument/2006/relationships" id="259" r:id="Rfe91afa6c5d94fef"/>
    <p:sldId xmlns:r="http://schemas.openxmlformats.org/officeDocument/2006/relationships" id="260" r:id="R14257e1b16734d12"/>
    <p:sldId xmlns:r="http://schemas.openxmlformats.org/officeDocument/2006/relationships" id="261" r:id="Rf8bd5264c400457d"/>
    <p:sldId xmlns:r="http://schemas.openxmlformats.org/officeDocument/2006/relationships" id="262" r:id="R62f2861c8d5449df"/>
    <p:sldId xmlns:r="http://schemas.openxmlformats.org/officeDocument/2006/relationships" id="263" r:id="R85a2d488772f41e2"/>
    <p:sldId xmlns:r="http://schemas.openxmlformats.org/officeDocument/2006/relationships" id="264" r:id="R05604ff952894823"/>
    <p:sldId xmlns:r="http://schemas.openxmlformats.org/officeDocument/2006/relationships" id="265" r:id="R8966512997ca4004"/>
    <p:sldId xmlns:r="http://schemas.openxmlformats.org/officeDocument/2006/relationships" id="266" r:id="Ra3ffa34636ba4ff3"/>
    <p:sldId xmlns:r="http://schemas.openxmlformats.org/officeDocument/2006/relationships" id="267" r:id="Reb1fdd310deb4a15"/>
    <p:sldId xmlns:r="http://schemas.openxmlformats.org/officeDocument/2006/relationships" id="268" r:id="Rc00f2afe531c467a"/>
    <p:sldId xmlns:r="http://schemas.openxmlformats.org/officeDocument/2006/relationships" id="269" r:id="R2653ddf523cc4483"/>
    <p:sldId xmlns:r="http://schemas.openxmlformats.org/officeDocument/2006/relationships" id="270" r:id="Rad876543425b48f2"/>
    <p:sldId xmlns:r="http://schemas.openxmlformats.org/officeDocument/2006/relationships" id="271" r:id="Re5efdea2e8e24207"/>
    <p:sldId xmlns:r="http://schemas.openxmlformats.org/officeDocument/2006/relationships" id="272" r:id="Rdcb97bd70bfb4fef"/>
    <p:sldId xmlns:r="http://schemas.openxmlformats.org/officeDocument/2006/relationships" id="273" r:id="Rc7f9e66513c146ce"/>
    <p:sldId xmlns:r="http://schemas.openxmlformats.org/officeDocument/2006/relationships" id="274" r:id="Re2cdfb805c2240e2"/>
    <p:sldId xmlns:r="http://schemas.openxmlformats.org/officeDocument/2006/relationships" id="275" r:id="R799baf94553042d9"/>
    <p:sldId xmlns:r="http://schemas.openxmlformats.org/officeDocument/2006/relationships" id="276" r:id="R6eb6d4bb01f64269"/>
    <p:sldId xmlns:r="http://schemas.openxmlformats.org/officeDocument/2006/relationships" id="277" r:id="Rb566c8e2a17e406b"/>
    <p:sldId xmlns:r="http://schemas.openxmlformats.org/officeDocument/2006/relationships" id="278" r:id="Rd803b1488a674279"/>
    <p:sldId xmlns:r="http://schemas.openxmlformats.org/officeDocument/2006/relationships" id="279" r:id="Rbc5d0466f09b4a91"/>
    <p:sldId xmlns:r="http://schemas.openxmlformats.org/officeDocument/2006/relationships" id="280" r:id="R1aa1a512b99e4bdc"/>
    <p:sldId xmlns:r="http://schemas.openxmlformats.org/officeDocument/2006/relationships" id="281" r:id="R7eae8d8f38994345"/>
    <p:sldId xmlns:r="http://schemas.openxmlformats.org/officeDocument/2006/relationships" id="282" r:id="R9f9afa5e03614e96"/>
    <p:sldId xmlns:r="http://schemas.openxmlformats.org/officeDocument/2006/relationships" id="283" r:id="Rba80cf96d5cb4f59"/>
    <p:sldId xmlns:r="http://schemas.openxmlformats.org/officeDocument/2006/relationships" id="284" r:id="R84632a7c99dd44b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db7a9d82ce9400e" /><Relationship Type="http://schemas.openxmlformats.org/officeDocument/2006/relationships/slideMaster" Target="/ppt/slideMasters/slideMaster1.xml" Id="R401c4c0ce31e42af" /><Relationship Type="http://schemas.openxmlformats.org/officeDocument/2006/relationships/notesMaster" Target="/ppt/notesMasters/notesMaster1.xml" Id="R9fd5e41a47b54059" /><Relationship Type="http://schemas.openxmlformats.org/officeDocument/2006/relationships/presProps" Target="/ppt/presProps.xml" Id="R819850c3af104974" /><Relationship Type="http://schemas.openxmlformats.org/officeDocument/2006/relationships/tableStyles" Target="/ppt/tableStyles.xml" Id="R6b6c385199a2487f" /><Relationship Type="http://schemas.openxmlformats.org/officeDocument/2006/relationships/slide" Target="/ppt/slides/slide1.xml" Id="R84f6004ab21347be" /><Relationship Type="http://schemas.openxmlformats.org/officeDocument/2006/relationships/slide" Target="/ppt/slides/slide2.xml" Id="Rce86d1ba23d74547" /><Relationship Type="http://schemas.openxmlformats.org/officeDocument/2006/relationships/slide" Target="/ppt/slides/slide3.xml" Id="R3d430c9d59c049d0" /><Relationship Type="http://schemas.openxmlformats.org/officeDocument/2006/relationships/slide" Target="/ppt/slides/slide4.xml" Id="Rfe91afa6c5d94fef" /><Relationship Type="http://schemas.openxmlformats.org/officeDocument/2006/relationships/slide" Target="/ppt/slides/slide5.xml" Id="R14257e1b16734d12" /><Relationship Type="http://schemas.openxmlformats.org/officeDocument/2006/relationships/slide" Target="/ppt/slides/slide6.xml" Id="Rf8bd5264c400457d" /><Relationship Type="http://schemas.openxmlformats.org/officeDocument/2006/relationships/slide" Target="/ppt/slides/slide7.xml" Id="R62f2861c8d5449df" /><Relationship Type="http://schemas.openxmlformats.org/officeDocument/2006/relationships/slide" Target="/ppt/slides/slide8.xml" Id="R85a2d488772f41e2" /><Relationship Type="http://schemas.openxmlformats.org/officeDocument/2006/relationships/slide" Target="/ppt/slides/slide9.xml" Id="R05604ff952894823" /><Relationship Type="http://schemas.openxmlformats.org/officeDocument/2006/relationships/slide" Target="/ppt/slides/slide10.xml" Id="R8966512997ca4004" /><Relationship Type="http://schemas.openxmlformats.org/officeDocument/2006/relationships/slide" Target="/ppt/slides/slide11.xml" Id="Ra3ffa34636ba4ff3" /><Relationship Type="http://schemas.openxmlformats.org/officeDocument/2006/relationships/slide" Target="/ppt/slides/slide12.xml" Id="Reb1fdd310deb4a15" /><Relationship Type="http://schemas.openxmlformats.org/officeDocument/2006/relationships/slide" Target="/ppt/slides/slide13.xml" Id="Rc00f2afe531c467a" /><Relationship Type="http://schemas.openxmlformats.org/officeDocument/2006/relationships/slide" Target="/ppt/slides/slide14.xml" Id="R2653ddf523cc4483" /><Relationship Type="http://schemas.openxmlformats.org/officeDocument/2006/relationships/slide" Target="/ppt/slides/slide15.xml" Id="Rad876543425b48f2" /><Relationship Type="http://schemas.openxmlformats.org/officeDocument/2006/relationships/slide" Target="/ppt/slides/slide16.xml" Id="Re5efdea2e8e24207" /><Relationship Type="http://schemas.openxmlformats.org/officeDocument/2006/relationships/slide" Target="/ppt/slides/slide17.xml" Id="Rdcb97bd70bfb4fef" /><Relationship Type="http://schemas.openxmlformats.org/officeDocument/2006/relationships/slide" Target="/ppt/slides/slide18.xml" Id="Rc7f9e66513c146ce" /><Relationship Type="http://schemas.openxmlformats.org/officeDocument/2006/relationships/slide" Target="/ppt/slides/slide19.xml" Id="Re2cdfb805c2240e2" /><Relationship Type="http://schemas.openxmlformats.org/officeDocument/2006/relationships/slide" Target="/ppt/slides/slide20.xml" Id="R799baf94553042d9" /><Relationship Type="http://schemas.openxmlformats.org/officeDocument/2006/relationships/slide" Target="/ppt/slides/slide21.xml" Id="R6eb6d4bb01f64269" /><Relationship Type="http://schemas.openxmlformats.org/officeDocument/2006/relationships/slide" Target="/ppt/slides/slide22.xml" Id="Rb566c8e2a17e406b" /><Relationship Type="http://schemas.openxmlformats.org/officeDocument/2006/relationships/slide" Target="/ppt/slides/slide23.xml" Id="Rd803b1488a674279" /><Relationship Type="http://schemas.openxmlformats.org/officeDocument/2006/relationships/slide" Target="/ppt/slides/slide24.xml" Id="Rbc5d0466f09b4a91" /><Relationship Type="http://schemas.openxmlformats.org/officeDocument/2006/relationships/slide" Target="/ppt/slides/slide25.xml" Id="R1aa1a512b99e4bdc" /><Relationship Type="http://schemas.openxmlformats.org/officeDocument/2006/relationships/slide" Target="/ppt/slides/slide26.xml" Id="R7eae8d8f38994345" /><Relationship Type="http://schemas.openxmlformats.org/officeDocument/2006/relationships/slide" Target="/ppt/slides/slide27.xml" Id="R9f9afa5e03614e96" /><Relationship Type="http://schemas.openxmlformats.org/officeDocument/2006/relationships/slide" Target="/ppt/slides/slide28.xml" Id="Rba80cf96d5cb4f59" /><Relationship Type="http://schemas.openxmlformats.org/officeDocument/2006/relationships/slide" Target="/ppt/slides/slide29.xml" Id="R84632a7c99dd44b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91df13412ee460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710017e9dd9435d" /><Relationship Type="http://schemas.openxmlformats.org/officeDocument/2006/relationships/notesMaster" Target="/ppt/notesMasters/notesMaster1.xml" Id="R24daf23a620742c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176bec79f634691" /><Relationship Type="http://schemas.openxmlformats.org/officeDocument/2006/relationships/notesMaster" Target="/ppt/notesMasters/notesMaster1.xml" Id="R3e68e08a57d346f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0383b0943dc48e1" /><Relationship Type="http://schemas.openxmlformats.org/officeDocument/2006/relationships/notesMaster" Target="/ppt/notesMasters/notesMaster1.xml" Id="Rdbd38f8b25e645c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5162276af1144dc" /><Relationship Type="http://schemas.openxmlformats.org/officeDocument/2006/relationships/notesMaster" Target="/ppt/notesMasters/notesMaster1.xml" Id="Rb60a4ad7217a441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1132030a03c4f24" /><Relationship Type="http://schemas.openxmlformats.org/officeDocument/2006/relationships/notesMaster" Target="/ppt/notesMasters/notesMaster1.xml" Id="Rfc1b6b1e754e47a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89a6dbc244f4e2a" /><Relationship Type="http://schemas.openxmlformats.org/officeDocument/2006/relationships/notesMaster" Target="/ppt/notesMasters/notesMaster1.xml" Id="Rccef4d585e5048f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7b14f2695154617" /><Relationship Type="http://schemas.openxmlformats.org/officeDocument/2006/relationships/notesMaster" Target="/ppt/notesMasters/notesMaster1.xml" Id="R86199a9a2b3944a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ab1769ca4a042e9" /><Relationship Type="http://schemas.openxmlformats.org/officeDocument/2006/relationships/notesMaster" Target="/ppt/notesMasters/notesMaster1.xml" Id="R197e0fe070f941c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e56d867f7204dd6" /><Relationship Type="http://schemas.openxmlformats.org/officeDocument/2006/relationships/notesMaster" Target="/ppt/notesMasters/notesMaster1.xml" Id="R55b0ada78b334ee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2975b32af3d4a21" /><Relationship Type="http://schemas.openxmlformats.org/officeDocument/2006/relationships/notesMaster" Target="/ppt/notesMasters/notesMaster1.xml" Id="R3574b215943741a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fe111610c5347c0" /><Relationship Type="http://schemas.openxmlformats.org/officeDocument/2006/relationships/notesMaster" Target="/ppt/notesMasters/notesMaster1.xml" Id="R8dfdabb3a96f4f7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0c958486d584009" /><Relationship Type="http://schemas.openxmlformats.org/officeDocument/2006/relationships/notesMaster" Target="/ppt/notesMasters/notesMaster1.xml" Id="R196bd3209ac6464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fc234414e8d490d" /><Relationship Type="http://schemas.openxmlformats.org/officeDocument/2006/relationships/notesMaster" Target="/ppt/notesMasters/notesMaster1.xml" Id="Ra399455305974aa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fa705f98f944b5a" /><Relationship Type="http://schemas.openxmlformats.org/officeDocument/2006/relationships/notesMaster" Target="/ppt/notesMasters/notesMaster1.xml" Id="Rac059396139c44a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179f5f2d5c8649de" /><Relationship Type="http://schemas.openxmlformats.org/officeDocument/2006/relationships/notesMaster" Target="/ppt/notesMasters/notesMaster1.xml" Id="Rd240e59bd730473f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e697cd5782342ab" /><Relationship Type="http://schemas.openxmlformats.org/officeDocument/2006/relationships/notesMaster" Target="/ppt/notesMasters/notesMaster1.xml" Id="Rbca6f30048354bbe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e1a64205d1ba4ea3" /><Relationship Type="http://schemas.openxmlformats.org/officeDocument/2006/relationships/notesMaster" Target="/ppt/notesMasters/notesMaster1.xml" Id="Ra1ccdec21c3447f0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abc32ff79de847d1" /><Relationship Type="http://schemas.openxmlformats.org/officeDocument/2006/relationships/notesMaster" Target="/ppt/notesMasters/notesMaster1.xml" Id="R9ec38abd4bc4430b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df3164a383334725" /><Relationship Type="http://schemas.openxmlformats.org/officeDocument/2006/relationships/notesMaster" Target="/ppt/notesMasters/notesMaster1.xml" Id="R54378facd3954a5b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3d8b77c729dc428b" /><Relationship Type="http://schemas.openxmlformats.org/officeDocument/2006/relationships/notesMaster" Target="/ppt/notesMasters/notesMaster1.xml" Id="R3c5298425f8e425b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97026b18bf724e3d" /><Relationship Type="http://schemas.openxmlformats.org/officeDocument/2006/relationships/notesMaster" Target="/ppt/notesMasters/notesMaster1.xml" Id="R508f486058a24ae3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e77ff095c9e74988" /><Relationship Type="http://schemas.openxmlformats.org/officeDocument/2006/relationships/notesMaster" Target="/ppt/notesMasters/notesMaster1.xml" Id="R511969a241ce4c7d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507cf1398a5541db" /><Relationship Type="http://schemas.openxmlformats.org/officeDocument/2006/relationships/notesMaster" Target="/ppt/notesMasters/notesMaster1.xml" Id="R2aef7c5d3ebb42d4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fce456ef6048402e" /><Relationship Type="http://schemas.openxmlformats.org/officeDocument/2006/relationships/notesMaster" Target="/ppt/notesMasters/notesMaster1.xml" Id="R13c4e4d89aa548fe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b3b0d06e45bc4dd4" /><Relationship Type="http://schemas.openxmlformats.org/officeDocument/2006/relationships/notesMaster" Target="/ppt/notesMasters/notesMaster1.xml" Id="R5fae6cd8b56e40e7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e71ff1ef6d8e41e6" /><Relationship Type="http://schemas.openxmlformats.org/officeDocument/2006/relationships/notesMaster" Target="/ppt/notesMasters/notesMaster1.xml" Id="R53f8ca93d115429a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5020b37eee0f40f8" /><Relationship Type="http://schemas.openxmlformats.org/officeDocument/2006/relationships/notesMaster" Target="/ppt/notesMasters/notesMaster1.xml" Id="R252e9a652826475b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c5c1489a9cae49c8" /><Relationship Type="http://schemas.openxmlformats.org/officeDocument/2006/relationships/notesMaster" Target="/ppt/notesMasters/notesMaster1.xml" Id="Re8891d2796c44dba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cd11d8fa15464527" /><Relationship Type="http://schemas.openxmlformats.org/officeDocument/2006/relationships/notesMaster" Target="/ppt/notesMasters/notesMaster1.xml" Id="Redd44ae5bb95473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90b777b6ad84652" /><Relationship Type="http://schemas.openxmlformats.org/officeDocument/2006/relationships/image" Target="/ppt/media/image.png" Id="Rb1ed185a8e594dd5" /><Relationship Type="http://schemas.openxmlformats.org/officeDocument/2006/relationships/image" Target="/ppt/media/image2.png" Id="R6c718b7a5d134445" /><Relationship Type="http://schemas.openxmlformats.org/officeDocument/2006/relationships/image" Target="/ppt/media/image.jpeg" Id="R722e28eca420490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4939ce42d9a4584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b1ed185a8e594dd5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6c718b7a5d134445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2e28eca420490d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f6ee34d9d1848b7" /><Relationship Type="http://schemas.openxmlformats.org/officeDocument/2006/relationships/slideLayout" Target="/ppt/slideLayouts/slideLayout1.xml" Id="R4a7c45fd0d464e8e" /><Relationship Type="http://schemas.openxmlformats.org/officeDocument/2006/relationships/slideLayout" Target="/ppt/slideLayouts/slideLayout2.xml" Id="R4876409437d143b6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a7c45fd0d464e8e"/>
    <p:sldLayoutId xmlns:r="http://schemas.openxmlformats.org/officeDocument/2006/relationships" id="2147483650" r:id="R4876409437d143b6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26d7ced5c56464e" /><Relationship Type="http://schemas.openxmlformats.org/officeDocument/2006/relationships/notesSlide" Target="/ppt/notesSlides/notesSlide1.xml" Id="R43f26693fba142e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91e04e651844537" /><Relationship Type="http://schemas.openxmlformats.org/officeDocument/2006/relationships/notesSlide" Target="/ppt/notesSlides/notesSlide2.xml" Id="R9d753e0a06114d6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0ca9151f09a47cf" /><Relationship Type="http://schemas.openxmlformats.org/officeDocument/2006/relationships/notesSlide" Target="/ppt/notesSlides/notesSlide3.xml" Id="R9cf94c7a8962402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97193d7384d49ce" /><Relationship Type="http://schemas.openxmlformats.org/officeDocument/2006/relationships/notesSlide" Target="/ppt/notesSlides/notesSlide4.xml" Id="R01453be3f5a0496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7920f8fdaf84158" /><Relationship Type="http://schemas.openxmlformats.org/officeDocument/2006/relationships/notesSlide" Target="/ppt/notesSlides/notesSlide5.xml" Id="Rd00aa5bf2bc448d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835b8678911457f" /><Relationship Type="http://schemas.openxmlformats.org/officeDocument/2006/relationships/notesSlide" Target="/ppt/notesSlides/notesSlide6.xml" Id="R2f298ff73d604ae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9842b49429e458f" /><Relationship Type="http://schemas.openxmlformats.org/officeDocument/2006/relationships/notesSlide" Target="/ppt/notesSlides/notesSlide7.xml" Id="Rabcaaacc74a546c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183f33183ef46a9" /><Relationship Type="http://schemas.openxmlformats.org/officeDocument/2006/relationships/notesSlide" Target="/ppt/notesSlides/notesSlide8.xml" Id="R8d91b7db87754b0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68ee91fd5f84479" /><Relationship Type="http://schemas.openxmlformats.org/officeDocument/2006/relationships/notesSlide" Target="/ppt/notesSlides/notesSlide9.xml" Id="R07cda9431908494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984ee979b354938" /><Relationship Type="http://schemas.openxmlformats.org/officeDocument/2006/relationships/notesSlide" Target="/ppt/notesSlides/notesSlide10.xml" Id="R7f204684617f4b9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0a407e5810d411f" /><Relationship Type="http://schemas.openxmlformats.org/officeDocument/2006/relationships/notesSlide" Target="/ppt/notesSlides/notesSlide11.xml" Id="R9b9e6a918a564d5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21ec9680cfd41ba" /><Relationship Type="http://schemas.openxmlformats.org/officeDocument/2006/relationships/notesSlide" Target="/ppt/notesSlides/notesSlide12.xml" Id="R943b5fd4a34f4760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f2dffd781a64f15" /><Relationship Type="http://schemas.openxmlformats.org/officeDocument/2006/relationships/notesSlide" Target="/ppt/notesSlides/notesSlide13.xml" Id="Red6be2c9936848c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dfa36ad76af4230" /><Relationship Type="http://schemas.openxmlformats.org/officeDocument/2006/relationships/notesSlide" Target="/ppt/notesSlides/notesSlide14.xml" Id="R01eec6915fa34604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79964d12e5d443b" /><Relationship Type="http://schemas.openxmlformats.org/officeDocument/2006/relationships/notesSlide" Target="/ppt/notesSlides/notesSlide15.xml" Id="R1d429050cc154c47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ea8e54e402c4086" /><Relationship Type="http://schemas.openxmlformats.org/officeDocument/2006/relationships/notesSlide" Target="/ppt/notesSlides/notesSlide16.xml" Id="R41892a100da24ff0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c26081c636a4c57" /><Relationship Type="http://schemas.openxmlformats.org/officeDocument/2006/relationships/notesSlide" Target="/ppt/notesSlides/notesSlide17.xml" Id="R946ba0ce60be4805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739534d4d484f2f" /><Relationship Type="http://schemas.openxmlformats.org/officeDocument/2006/relationships/notesSlide" Target="/ppt/notesSlides/notesSlide18.xml" Id="R65b8a88703134cdf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104750c6b5a45f6" /><Relationship Type="http://schemas.openxmlformats.org/officeDocument/2006/relationships/notesSlide" Target="/ppt/notesSlides/notesSlide19.xml" Id="R5430218d82b44ec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93b95a8e89b4c53" /><Relationship Type="http://schemas.openxmlformats.org/officeDocument/2006/relationships/notesSlide" Target="/ppt/notesSlides/notesSlide20.xml" Id="Rbb2bd31629064083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9ff8348ffbe407e" /><Relationship Type="http://schemas.openxmlformats.org/officeDocument/2006/relationships/notesSlide" Target="/ppt/notesSlides/notesSlide21.xml" Id="Rb8c8a089b02343e2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3bb246dbabf4452" /><Relationship Type="http://schemas.openxmlformats.org/officeDocument/2006/relationships/notesSlide" Target="/ppt/notesSlides/notesSlide22.xml" Id="R5494da5bc3974d65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ffe04702f984688" /><Relationship Type="http://schemas.openxmlformats.org/officeDocument/2006/relationships/notesSlide" Target="/ppt/notesSlides/notesSlide23.xml" Id="Rab4f776aa5544e4d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d5e70a57c0a4bbe" /><Relationship Type="http://schemas.openxmlformats.org/officeDocument/2006/relationships/notesSlide" Target="/ppt/notesSlides/notesSlide24.xml" Id="R3df08571178f40ca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d2bd3e953544176" /><Relationship Type="http://schemas.openxmlformats.org/officeDocument/2006/relationships/notesSlide" Target="/ppt/notesSlides/notesSlide25.xml" Id="Rf1552d8db7854e57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be3d3792a3140ae" /><Relationship Type="http://schemas.openxmlformats.org/officeDocument/2006/relationships/notesSlide" Target="/ppt/notesSlides/notesSlide26.xml" Id="R818a94ef611941db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04ca1eb6cd549c7" /><Relationship Type="http://schemas.openxmlformats.org/officeDocument/2006/relationships/notesSlide" Target="/ppt/notesSlides/notesSlide27.xml" Id="R4bfcf5f27f384260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afd97b5317c402b" /><Relationship Type="http://schemas.openxmlformats.org/officeDocument/2006/relationships/notesSlide" Target="/ppt/notesSlides/notesSlide28.xml" Id="R061f0c936eaa433c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e0b34b05ded41fb" /><Relationship Type="http://schemas.openxmlformats.org/officeDocument/2006/relationships/notesSlide" Target="/ppt/notesSlides/notesSlide29.xml" Id="R764764d4565a415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使徒行傳第18章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Acts 18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18:1  |  Acts 18:1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這事以後，保羅離了雅典，來到哥林多。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After these things Paul departed from Athens, and came to Corinth;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18:2  |  Acts 18:2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遇見一個猶太人，名叫亞居拉，他生在本都；因為克勞第命猶太人都離開羅馬，新近帶着妻百基拉，從意大利來。保羅就投奔了他們。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found a certain Jew named Aquila, born in Pontus, lately come from Italy, with his wife Priscilla; (because that Claudius had commanded all Jews to depart from Rome:) and came unto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18:3  |  Acts 18:3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他們本是製造帳棚為業。保羅因與他們同業，就和他們同住做工。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because he was of the same craft, he abode with them, and wrought: for by their occupation they were tentmakers.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18:4  |  Acts 18:4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每逢安息日，保羅在會堂裏辯論，勸化猶太人和希臘人。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reasoned in the synagogue every sabbath, and persuaded the Jews and the Greeks.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18:5  |  Acts 18:5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西拉和提摩太從馬其頓來的時候，保羅為道迫切，向猶太人證明耶穌是基督。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Silas and Timotheus were come from Macedonia, Paul was pressed in the spirit, and testified to the Jews that Jesus was Christ.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18:6  |  Acts 18:6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他們既抗拒、毀謗，保羅就抖着衣裳，說：「你們的罪歸到你們自己頭上，與我無干。從今以後，我要往外邦人那裏去。」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they opposed themselves, and blasphemed, he shook his raiment, and said unto them, Your blood be upon your own heads; I am clean: from henceforth I will go unto the Gentiles.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18:7  |  Acts 18:7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於是離開那裏，到了一個人的家中；這人名叫提多‧猶士都，是敬拜神的，他的家靠近會堂。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departed thence, and entered into a certain man’s house, named Justus, one that worshipped God, whose house joined hard to the synagogue.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18:8  |  Acts 18:8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管會堂的基利司布和全家都信了主，還有許多哥林多人聽了，就相信受洗。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Crispus, the chief ruler of the synagogue, believed on the Lord with all his house; and many of the Corinthians hearing believed, and were baptized.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18:9  |  Acts 18:9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夜間，主在異象中對保羅說：「不要怕，只管講，不要閉口，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spake the Lord to Paul in the night by a vision, Be not afraid, but speak, and hold not thy peace: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18:10  |  Acts 18:10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有我與你同在，必沒有人下手害你，因為在這城裏我有許多的百姓。」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 am with thee, and no man shall set on thee to hurt thee: for I have much people in this city.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18:11  |  Acts 18:11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保羅在那裏住了一年零六個月，將神的道教訓他們。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continued there a year and six months, teaching the word of God among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18:12  |  Acts 18:12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到迦流作亞該亞方伯的時候，猶太人同心起來攻擊保羅，拉他到公堂，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Gallio was the deputy of Achaia, the Jews made insurrection with one accord against Paul, and brought him to the judgment seat,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18:13  |  Acts 18:13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說：「這個人勸人不按着律法敬拜神。」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Saying, This fellow persuadeth men to worship God contrary to the law.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18:14  |  Acts 18:14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保羅剛要開口，迦流就對猶太人說：「你們這些猶太人！如果是為冤枉或奸惡的事，我理當耐性聽你們。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Paul was now about to open his mouth, Gallio said unto the Jews, If it were a matter of wrong or wicked lewdness, O ye Jews, reason would that I should bear with you: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18:15  |  Acts 18:15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但所爭論的，若是關乎言語、名目，和你們的律法，你們自己去辦吧！這樣的事我不願意審問」；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if it be a question of words and names, and of your law, look ye to it; for I will be no judge of such matters.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18:16  |  Acts 18:16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就把他們攆出公堂。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drave them from the judgment seat.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18:17  |  Acts 18:17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眾人便揪住管會堂的所提尼，在堂前打他。這些事迦流都不管。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all the Greeks took Sosthenes, the chief ruler of the synagogue, and beat him before the judgment seat. And Gallio cared for none of those things.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18:18  |  Acts 18:18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保羅又住了多日，就辭別了弟兄，坐船往敘利亞去；百基拉、亞居拉和他同去。他因為許過願，就在堅革哩剪了頭髮。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Paul after this tarried there yet a good while, and then took his leave of the brethren, and sailed thence into Syria, and with him Priscilla and Aquila; having shorn his head in Cenchrea: for he had a vow.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18:19  |  Acts 18:19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到了以弗所，保羅就把他們留在那裏，自己進了會堂，和猶太人辯論。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came to Ephesus, and left them there: but he himself entered into the synagogue, and reasoned with the Jews.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18:20  |  Acts 18:20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眾人請他多住些日子，他卻不允，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they desired him to tarry longer time with them, he consented not;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18:21  |  Acts 18:21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就辭別他們，說：「神若許我，我還要回到你們這裏」；於是開船離了以弗所。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bade them farewell, saying, I must by all means keep this feast that cometh in Jerusalem: but I will return again unto you, if God will. And he sailed from Ephesus.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18:22  |  Acts 18:22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在凱撒利亞下了船，就上[耶路撒冷]去問教會安，隨後下安提阿去。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he had landed at Cæsarea, and gone up, and saluted the church, he went down to Antioch.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18:23  |  Acts 18:23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住了些日子，又離開那裏，挨次經過加拉太和弗呂家地方，堅固眾門徒。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after he had spent some time there, he departed, and went over all the country of Galatia and Phrygia in order, strengthening all the disciples.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18:24  |  Acts 18:24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有一個猶太人，名叫亞波羅，來到以弗所。他生在亞歷山大，是有學問的，最能講解聖經。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 certain Jew named Apollos, born at Alexandria, an eloquent man, and mighty in the scriptures, came to Ephesus.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18:25  |  Acts 18:25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這人已經在主的道上受了教訓，心裏火熱，將耶穌的事詳細講論教訓人；只是他單曉得約翰的洗禮。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This man was instructed in the way of the Lord; and being fervent in the spirit, he spake and taught diligently the things of the Lord, knowing only the baptism of John.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18:26  |  Acts 18:26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他在會堂裏放膽講道；百基拉、亞居拉聽見，就接他來，將神的道給他講解更加詳細。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began to speak boldly in the synagogue: whom when Aquila and Priscilla had heard, they took him unto them, and expounded unto him the way of God more perfectly.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18:27  |  Acts 18:27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他想要往亞該亞去，弟兄們就勉勵他，並寫信請門徒接待他。他到了那裏，多幫助那蒙恩信主的人，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he was disposed to pass into Achaia, the brethren wrote, exhorting the disciples to receive him: who, when he was come, helped them much which had believed through grace: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18:28  |  Acts 18:28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在眾人面前極有能力駁倒猶太人，引聖經證明耶穌是基督。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he mightily convinced the Jews, and that publickly, shewing by the scriptures that Jesus was Christ.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2026-08-30T07:06:31.8610000Z</dcterms:created>
  <dcterms:modified xsi:type="dcterms:W3CDTF">2026-08-30T07:06:31.8610000Z</dcterms:modified>
</coreProperties>
</file>