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fb66f4c9844ec1" /><Relationship Type="http://schemas.openxmlformats.org/officeDocument/2006/relationships/extended-properties" Target="/docProps/app.xml" Id="R8a3fcc32096d4ba8" /><Relationship Type="http://schemas.openxmlformats.org/officeDocument/2006/relationships/officeDocument" Target="/ppt/presentation.xml" Id="Rc9ba58dc60674b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da6923921b47dc"/>
  </p:sldMasterIdLst>
  <p:notesMasterIdLst>
    <p:notesMasterId xmlns:r="http://schemas.openxmlformats.org/officeDocument/2006/relationships" r:id="R85f419ef5a9a407b"/>
  </p:notesMasterIdLst>
  <p:sldIdLst>
    <p:sldId xmlns:r="http://schemas.openxmlformats.org/officeDocument/2006/relationships" id="256" r:id="Ra939a760713341cc"/>
    <p:sldId xmlns:r="http://schemas.openxmlformats.org/officeDocument/2006/relationships" id="257" r:id="R0d56441bde6b4938"/>
    <p:sldId xmlns:r="http://schemas.openxmlformats.org/officeDocument/2006/relationships" id="258" r:id="Rc2094051be7e4137"/>
    <p:sldId xmlns:r="http://schemas.openxmlformats.org/officeDocument/2006/relationships" id="259" r:id="Rdfe91942d9494352"/>
    <p:sldId xmlns:r="http://schemas.openxmlformats.org/officeDocument/2006/relationships" id="260" r:id="Reed26a7d64a14d0e"/>
    <p:sldId xmlns:r="http://schemas.openxmlformats.org/officeDocument/2006/relationships" id="261" r:id="Rb57150dbed014382"/>
    <p:sldId xmlns:r="http://schemas.openxmlformats.org/officeDocument/2006/relationships" id="262" r:id="Raa6a80fd85354a05"/>
    <p:sldId xmlns:r="http://schemas.openxmlformats.org/officeDocument/2006/relationships" id="263" r:id="R52d8dbc6144c4b2e"/>
    <p:sldId xmlns:r="http://schemas.openxmlformats.org/officeDocument/2006/relationships" id="264" r:id="Rd4fac15c4bba4625"/>
    <p:sldId xmlns:r="http://schemas.openxmlformats.org/officeDocument/2006/relationships" id="265" r:id="R87814a61e2fd467b"/>
    <p:sldId xmlns:r="http://schemas.openxmlformats.org/officeDocument/2006/relationships" id="266" r:id="R8c7f8ed788dd4cbd"/>
    <p:sldId xmlns:r="http://schemas.openxmlformats.org/officeDocument/2006/relationships" id="267" r:id="R3f972af6f7cd4797"/>
    <p:sldId xmlns:r="http://schemas.openxmlformats.org/officeDocument/2006/relationships" id="268" r:id="Ra15fbf27ef3143c4"/>
    <p:sldId xmlns:r="http://schemas.openxmlformats.org/officeDocument/2006/relationships" id="269" r:id="R8f532ab6a34f4d9a"/>
    <p:sldId xmlns:r="http://schemas.openxmlformats.org/officeDocument/2006/relationships" id="270" r:id="R23373702e9544a14"/>
    <p:sldId xmlns:r="http://schemas.openxmlformats.org/officeDocument/2006/relationships" id="271" r:id="Ra37246b395054aaa"/>
    <p:sldId xmlns:r="http://schemas.openxmlformats.org/officeDocument/2006/relationships" id="272" r:id="R787e6d8c5bc24093"/>
    <p:sldId xmlns:r="http://schemas.openxmlformats.org/officeDocument/2006/relationships" id="273" r:id="R4b976ddb500649e5"/>
    <p:sldId xmlns:r="http://schemas.openxmlformats.org/officeDocument/2006/relationships" id="274" r:id="R83584d0368b34f17"/>
    <p:sldId xmlns:r="http://schemas.openxmlformats.org/officeDocument/2006/relationships" id="275" r:id="R5e3b62ba1b6c4c76"/>
    <p:sldId xmlns:r="http://schemas.openxmlformats.org/officeDocument/2006/relationships" id="276" r:id="Rd5fcfd0f3cd94e7b"/>
    <p:sldId xmlns:r="http://schemas.openxmlformats.org/officeDocument/2006/relationships" id="277" r:id="R48be2645d67c48ce"/>
    <p:sldId xmlns:r="http://schemas.openxmlformats.org/officeDocument/2006/relationships" id="278" r:id="Rad62a796e54147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a7b0f8ac154882" /><Relationship Type="http://schemas.openxmlformats.org/officeDocument/2006/relationships/slideMaster" Target="/ppt/slideMasters/slideMaster1.xml" Id="R9eda6923921b47dc" /><Relationship Type="http://schemas.openxmlformats.org/officeDocument/2006/relationships/notesMaster" Target="/ppt/notesMasters/notesMaster1.xml" Id="R85f419ef5a9a407b" /><Relationship Type="http://schemas.openxmlformats.org/officeDocument/2006/relationships/presProps" Target="/ppt/presProps.xml" Id="R5d24f655bcfa438c" /><Relationship Type="http://schemas.openxmlformats.org/officeDocument/2006/relationships/tableStyles" Target="/ppt/tableStyles.xml" Id="R44cc45a725644a55" /><Relationship Type="http://schemas.openxmlformats.org/officeDocument/2006/relationships/slide" Target="/ppt/slides/slide1.xml" Id="Ra939a760713341cc" /><Relationship Type="http://schemas.openxmlformats.org/officeDocument/2006/relationships/slide" Target="/ppt/slides/slide2.xml" Id="R0d56441bde6b4938" /><Relationship Type="http://schemas.openxmlformats.org/officeDocument/2006/relationships/slide" Target="/ppt/slides/slide3.xml" Id="Rc2094051be7e4137" /><Relationship Type="http://schemas.openxmlformats.org/officeDocument/2006/relationships/slide" Target="/ppt/slides/slide4.xml" Id="Rdfe91942d9494352" /><Relationship Type="http://schemas.openxmlformats.org/officeDocument/2006/relationships/slide" Target="/ppt/slides/slide5.xml" Id="Reed26a7d64a14d0e" /><Relationship Type="http://schemas.openxmlformats.org/officeDocument/2006/relationships/slide" Target="/ppt/slides/slide6.xml" Id="Rb57150dbed014382" /><Relationship Type="http://schemas.openxmlformats.org/officeDocument/2006/relationships/slide" Target="/ppt/slides/slide7.xml" Id="Raa6a80fd85354a05" /><Relationship Type="http://schemas.openxmlformats.org/officeDocument/2006/relationships/slide" Target="/ppt/slides/slide8.xml" Id="R52d8dbc6144c4b2e" /><Relationship Type="http://schemas.openxmlformats.org/officeDocument/2006/relationships/slide" Target="/ppt/slides/slide9.xml" Id="Rd4fac15c4bba4625" /><Relationship Type="http://schemas.openxmlformats.org/officeDocument/2006/relationships/slide" Target="/ppt/slides/slide10.xml" Id="R87814a61e2fd467b" /><Relationship Type="http://schemas.openxmlformats.org/officeDocument/2006/relationships/slide" Target="/ppt/slides/slide11.xml" Id="R8c7f8ed788dd4cbd" /><Relationship Type="http://schemas.openxmlformats.org/officeDocument/2006/relationships/slide" Target="/ppt/slides/slide12.xml" Id="R3f972af6f7cd4797" /><Relationship Type="http://schemas.openxmlformats.org/officeDocument/2006/relationships/slide" Target="/ppt/slides/slide13.xml" Id="Ra15fbf27ef3143c4" /><Relationship Type="http://schemas.openxmlformats.org/officeDocument/2006/relationships/slide" Target="/ppt/slides/slide14.xml" Id="R8f532ab6a34f4d9a" /><Relationship Type="http://schemas.openxmlformats.org/officeDocument/2006/relationships/slide" Target="/ppt/slides/slide15.xml" Id="R23373702e9544a14" /><Relationship Type="http://schemas.openxmlformats.org/officeDocument/2006/relationships/slide" Target="/ppt/slides/slide16.xml" Id="Ra37246b395054aaa" /><Relationship Type="http://schemas.openxmlformats.org/officeDocument/2006/relationships/slide" Target="/ppt/slides/slide17.xml" Id="R787e6d8c5bc24093" /><Relationship Type="http://schemas.openxmlformats.org/officeDocument/2006/relationships/slide" Target="/ppt/slides/slide18.xml" Id="R4b976ddb500649e5" /><Relationship Type="http://schemas.openxmlformats.org/officeDocument/2006/relationships/slide" Target="/ppt/slides/slide19.xml" Id="R83584d0368b34f17" /><Relationship Type="http://schemas.openxmlformats.org/officeDocument/2006/relationships/slide" Target="/ppt/slides/slide20.xml" Id="R5e3b62ba1b6c4c76" /><Relationship Type="http://schemas.openxmlformats.org/officeDocument/2006/relationships/slide" Target="/ppt/slides/slide21.xml" Id="Rd5fcfd0f3cd94e7b" /><Relationship Type="http://schemas.openxmlformats.org/officeDocument/2006/relationships/slide" Target="/ppt/slides/slide22.xml" Id="R48be2645d67c48ce" /><Relationship Type="http://schemas.openxmlformats.org/officeDocument/2006/relationships/slide" Target="/ppt/slides/slide23.xml" Id="Rad62a796e54147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9b6872a75f46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988f9b37084c57" /><Relationship Type="http://schemas.openxmlformats.org/officeDocument/2006/relationships/notesMaster" Target="/ppt/notesMasters/notesMaster1.xml" Id="R4ff3ce032bc444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25d8440a804282" /><Relationship Type="http://schemas.openxmlformats.org/officeDocument/2006/relationships/notesMaster" Target="/ppt/notesMasters/notesMaster1.xml" Id="Rbc51f9f161ab47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38f1f6bd584202" /><Relationship Type="http://schemas.openxmlformats.org/officeDocument/2006/relationships/notesMaster" Target="/ppt/notesMasters/notesMaster1.xml" Id="Re37f98a5369e42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533043334f4a9b" /><Relationship Type="http://schemas.openxmlformats.org/officeDocument/2006/relationships/notesMaster" Target="/ppt/notesMasters/notesMaster1.xml" Id="Rfcbf5a5d326e42d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9cc45fb924448e" /><Relationship Type="http://schemas.openxmlformats.org/officeDocument/2006/relationships/notesMaster" Target="/ppt/notesMasters/notesMaster1.xml" Id="R8f31bc0cf73c49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83eb7c4dbc46bb" /><Relationship Type="http://schemas.openxmlformats.org/officeDocument/2006/relationships/notesMaster" Target="/ppt/notesMasters/notesMaster1.xml" Id="R05bcd0cf00c546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db54fa76ca47bf" /><Relationship Type="http://schemas.openxmlformats.org/officeDocument/2006/relationships/notesMaster" Target="/ppt/notesMasters/notesMaster1.xml" Id="R8400424a7d974b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348abc20ee4d94" /><Relationship Type="http://schemas.openxmlformats.org/officeDocument/2006/relationships/notesMaster" Target="/ppt/notesMasters/notesMaster1.xml" Id="R5f569598a5054c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d194e8fe9844d1" /><Relationship Type="http://schemas.openxmlformats.org/officeDocument/2006/relationships/notesMaster" Target="/ppt/notesMasters/notesMaster1.xml" Id="R9502d226cf944b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47f1e22e93447b" /><Relationship Type="http://schemas.openxmlformats.org/officeDocument/2006/relationships/notesMaster" Target="/ppt/notesMasters/notesMaster1.xml" Id="R50daaf71f9f7476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b1b7ad9c02e47b9" /><Relationship Type="http://schemas.openxmlformats.org/officeDocument/2006/relationships/notesMaster" Target="/ppt/notesMasters/notesMaster1.xml" Id="R243f1bb238e14d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bb376e1d61f4ec1" /><Relationship Type="http://schemas.openxmlformats.org/officeDocument/2006/relationships/notesMaster" Target="/ppt/notesMasters/notesMaster1.xml" Id="Re805b238e637444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dd0dd7d3604b26" /><Relationship Type="http://schemas.openxmlformats.org/officeDocument/2006/relationships/notesMaster" Target="/ppt/notesMasters/notesMaster1.xml" Id="Rafd5317ab1384a8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31505a5c4e24730" /><Relationship Type="http://schemas.openxmlformats.org/officeDocument/2006/relationships/notesMaster" Target="/ppt/notesMasters/notesMaster1.xml" Id="R8c34232ff64e499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94817340134f90" /><Relationship Type="http://schemas.openxmlformats.org/officeDocument/2006/relationships/notesMaster" Target="/ppt/notesMasters/notesMaster1.xml" Id="Ra72c9e495b0941a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6d34208b0d0499f" /><Relationship Type="http://schemas.openxmlformats.org/officeDocument/2006/relationships/notesMaster" Target="/ppt/notesMasters/notesMaster1.xml" Id="R9aa02dd942ec459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525d4dacbd548c6" /><Relationship Type="http://schemas.openxmlformats.org/officeDocument/2006/relationships/notesMaster" Target="/ppt/notesMasters/notesMaster1.xml" Id="R0ee04db0953341f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80a2dc180344181" /><Relationship Type="http://schemas.openxmlformats.org/officeDocument/2006/relationships/notesMaster" Target="/ppt/notesMasters/notesMaster1.xml" Id="R7a44aca7864144c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793479102344703" /><Relationship Type="http://schemas.openxmlformats.org/officeDocument/2006/relationships/notesMaster" Target="/ppt/notesMasters/notesMaster1.xml" Id="R212c941f42ed4bf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5e535ba93b44717" /><Relationship Type="http://schemas.openxmlformats.org/officeDocument/2006/relationships/notesMaster" Target="/ppt/notesMasters/notesMaster1.xml" Id="R756843dcdafa486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288fbb21e3448fb" /><Relationship Type="http://schemas.openxmlformats.org/officeDocument/2006/relationships/notesMaster" Target="/ppt/notesMasters/notesMaster1.xml" Id="Rc2b2d7d8a1774fc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5e0e61808f5405e" /><Relationship Type="http://schemas.openxmlformats.org/officeDocument/2006/relationships/notesMaster" Target="/ppt/notesMasters/notesMaster1.xml" Id="R06ed2f72d7ba4f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617d5955bc0441b" /><Relationship Type="http://schemas.openxmlformats.org/officeDocument/2006/relationships/notesMaster" Target="/ppt/notesMasters/notesMaster1.xml" Id="R247f51a6e9ad487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6271698c604d02" /><Relationship Type="http://schemas.openxmlformats.org/officeDocument/2006/relationships/image" Target="/ppt/media/image.png" Id="R76f705a5f6e045f5" /><Relationship Type="http://schemas.openxmlformats.org/officeDocument/2006/relationships/image" Target="/ppt/media/image2.png" Id="Rcb5584bed5914ef0" /><Relationship Type="http://schemas.openxmlformats.org/officeDocument/2006/relationships/image" Target="/ppt/media/image.jpeg" Id="R7fc920e815d24e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92906967d7409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6f705a5f6e045f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b5584bed5914ef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c920e815d24e7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b2a76dba164f7d" /><Relationship Type="http://schemas.openxmlformats.org/officeDocument/2006/relationships/slideLayout" Target="/ppt/slideLayouts/slideLayout1.xml" Id="R76061909de9345e7" /><Relationship Type="http://schemas.openxmlformats.org/officeDocument/2006/relationships/slideLayout" Target="/ppt/slideLayouts/slideLayout2.xml" Id="R5574a8848fc740e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061909de9345e7"/>
    <p:sldLayoutId xmlns:r="http://schemas.openxmlformats.org/officeDocument/2006/relationships" id="2147483650" r:id="R5574a8848fc740e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4b352553c04ea9" /><Relationship Type="http://schemas.openxmlformats.org/officeDocument/2006/relationships/notesSlide" Target="/ppt/notesSlides/notesSlide1.xml" Id="R3d3e3bc0c1f945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4899eb72cc45aa" /><Relationship Type="http://schemas.openxmlformats.org/officeDocument/2006/relationships/notesSlide" Target="/ppt/notesSlides/notesSlide2.xml" Id="Rb0051510525741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015cb410904794" /><Relationship Type="http://schemas.openxmlformats.org/officeDocument/2006/relationships/notesSlide" Target="/ppt/notesSlides/notesSlide3.xml" Id="R11e68e6fed3945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221ab5a9ed4f98" /><Relationship Type="http://schemas.openxmlformats.org/officeDocument/2006/relationships/notesSlide" Target="/ppt/notesSlides/notesSlide4.xml" Id="Rc75c760a466f41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4bd08ca0b64983" /><Relationship Type="http://schemas.openxmlformats.org/officeDocument/2006/relationships/notesSlide" Target="/ppt/notesSlides/notesSlide5.xml" Id="R197628712d464a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81c88c219a4fe7" /><Relationship Type="http://schemas.openxmlformats.org/officeDocument/2006/relationships/notesSlide" Target="/ppt/notesSlides/notesSlide6.xml" Id="R941a756c390c49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7d7f61b80a4ce5" /><Relationship Type="http://schemas.openxmlformats.org/officeDocument/2006/relationships/notesSlide" Target="/ppt/notesSlides/notesSlide7.xml" Id="R864f6b67ea354f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d0d05cd5c447b9" /><Relationship Type="http://schemas.openxmlformats.org/officeDocument/2006/relationships/notesSlide" Target="/ppt/notesSlides/notesSlide8.xml" Id="R2ec96d8c0f2545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b59c1ada324995" /><Relationship Type="http://schemas.openxmlformats.org/officeDocument/2006/relationships/notesSlide" Target="/ppt/notesSlides/notesSlide9.xml" Id="R1ef366868fde41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7c0a3b7da84845" /><Relationship Type="http://schemas.openxmlformats.org/officeDocument/2006/relationships/notesSlide" Target="/ppt/notesSlides/notesSlide10.xml" Id="R0c8f8b58f9d440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39534dab95450c" /><Relationship Type="http://schemas.openxmlformats.org/officeDocument/2006/relationships/notesSlide" Target="/ppt/notesSlides/notesSlide11.xml" Id="R880d3fd506f346f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ade8459e4f4ff9" /><Relationship Type="http://schemas.openxmlformats.org/officeDocument/2006/relationships/notesSlide" Target="/ppt/notesSlides/notesSlide12.xml" Id="R94aee621d40540e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43a659d099405c" /><Relationship Type="http://schemas.openxmlformats.org/officeDocument/2006/relationships/notesSlide" Target="/ppt/notesSlides/notesSlide13.xml" Id="R855bc90a1ec64cc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89385b98254863" /><Relationship Type="http://schemas.openxmlformats.org/officeDocument/2006/relationships/notesSlide" Target="/ppt/notesSlides/notesSlide14.xml" Id="R3fa2fa69eee6446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9806f07fc84d2a" /><Relationship Type="http://schemas.openxmlformats.org/officeDocument/2006/relationships/notesSlide" Target="/ppt/notesSlides/notesSlide15.xml" Id="R1629b1153d724e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9bcbc0193a445f" /><Relationship Type="http://schemas.openxmlformats.org/officeDocument/2006/relationships/notesSlide" Target="/ppt/notesSlides/notesSlide16.xml" Id="Rd6add75e104c453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14759c88af4412" /><Relationship Type="http://schemas.openxmlformats.org/officeDocument/2006/relationships/notesSlide" Target="/ppt/notesSlides/notesSlide17.xml" Id="R5a43cc51a77e43d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aba438b2e341ee" /><Relationship Type="http://schemas.openxmlformats.org/officeDocument/2006/relationships/notesSlide" Target="/ppt/notesSlides/notesSlide18.xml" Id="R00e6c5375d674db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b77c25c3b243e0" /><Relationship Type="http://schemas.openxmlformats.org/officeDocument/2006/relationships/notesSlide" Target="/ppt/notesSlides/notesSlide19.xml" Id="R422586cd772849f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81e40d17e24470" /><Relationship Type="http://schemas.openxmlformats.org/officeDocument/2006/relationships/notesSlide" Target="/ppt/notesSlides/notesSlide20.xml" Id="Re9f7fb81e7aa45b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77265ff30d4232" /><Relationship Type="http://schemas.openxmlformats.org/officeDocument/2006/relationships/notesSlide" Target="/ppt/notesSlides/notesSlide21.xml" Id="Rc8bfd8ff69594d2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99a888d243480d" /><Relationship Type="http://schemas.openxmlformats.org/officeDocument/2006/relationships/notesSlide" Target="/ppt/notesSlides/notesSlide22.xml" Id="R6b81e46c3faf41c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4dd5ba45bf4060" /><Relationship Type="http://schemas.openxmlformats.org/officeDocument/2006/relationships/notesSlide" Target="/ppt/notesSlides/notesSlide23.xml" Id="R57ffdc8e6bf546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  |  Psalms 103:1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我的心哪，你要稱頌耶和華！ 凡在我裏面的，也要稱頌他的聖名！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Bless the LORD, O my soul: and all that is within me, bless his holy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103:2  |  Psalms 103:2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我的心哪，你要稱頌耶和華！ 不可忘記他的一切恩惠！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 LORD, O my soul, and forget not all his benefits: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103:3  |  Psalms 103:3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他赦免你的一切罪孽， 醫治你的一切疾病。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forgiveth all thine iniquities; who healeth all thy diseases;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103:4  |  Psalms 103:4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他救贖你的命脫離死亡， 以仁愛和慈悲為你的冠冕。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redeemeth thy life from destruction; who crowneth thee with lovingkindness and tender mercies;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103:5  |  Psalms 103:5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他用美物使你所願的得以知足， 以致你如鷹返老還童。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satisfieth thy mouth with good things; so that thy youth is renewed like the eagle’s.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103:6  |  Psalms 103:6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耶和華施行公義， 為一切受屈的人伸冤。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executeth righteousness and judgment for all that are oppressed.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103:7  |  Psalms 103:7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他使摩西知道他的法則， 叫以色列人曉得他的作為。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made known his ways unto Moses, his acts unto the children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103:8  |  Psalms 103:8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耶和華有憐憫，有恩典， 不輕易發怒，且有豐盛的慈愛。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merciful and gracious, slow to anger, and plenteous in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103:9  |  Psalms 103:9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他不長久責備， 也不永遠懷[怒]。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not always chide: neither will he keep his anger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103:10  |  Psalms 103:10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他沒有按我們的罪過待我們， 也沒有照我們的罪孽報應我們。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not dealt with us after our sins; nor rewarded us according to our iniquities.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103:11  |  Psalms 103:11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天離地何等的高， 他的慈愛向敬畏他的人也是何等的大！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heaven is high above the earth, so great is his mercy toward them that fear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103:12  |  Psalms 103:12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東離西有多遠， 他叫我們的過犯離我們也有多遠！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far as the east is from the west, so far hath he removed our transgressions from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103:13  |  Psalms 103:13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父親怎樣憐恤他的兒女， 耶和華也怎樣憐恤敬畏他的人！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 as a father pitieth his children, so the LORD pitieth them that fear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103:14  |  Psalms 103:14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因為他知道我們的本體， 思念我們不過是塵土。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knoweth our frame; he remembereth that we are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103:15  |  Psalms 103:15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至於世人，他的年日如草一樣。 他發旺如野地的花，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man, his days are as grass: as a flower of the field, so he flourisheth.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103:16  |  Psalms 103:16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經風一吹，便歸無有； 它的原處也不再認識它。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wind passeth over it, and it is gone; and the place thereof shall know it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103:17  |  Psalms 103:17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但耶和華的慈愛歸於敬畏他的人， 從亙古到永遠； 他的公義也歸於子子孫孫－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mercy of the LORD is from everlasting to everlasting upon them that fear him, and his righteousness unto children’s children;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103:18  |  Psalms 103:18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就是那些遵守他的約、 記念他的訓詞而遵行的人。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such as keep his covenant, and to those that remember his commandments to do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103:19  |  Psalms 103:19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耶和華在天上立定寶座； 他的權柄統管萬有。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prepared his throne in the heavens; and his kingdom ruleth over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103:20  |  Psalms 103:20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聽從他命令、成全他旨意、 有大能的天使，都要稱頌耶和華！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 LORD, ye his angels, that excel in strength, that do his commandments, hearkening unto the voice of his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103:21  |  Psalms 103:21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你們作他的諸軍，作他的僕役， 行他所喜悅的，都要稱頌耶和華！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ye the LORD, all ye his hosts; ye ministers of his, that do his 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103:22  |  Psalms 103:22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你們一切被他造的， 在他所治理的各處， 都要稱頌耶和華！ 我的心哪，你要稱頌耶和華！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 LORD, all his works in all places of his dominion: bless the LORD, O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2026-08-30T04:30:15.0740000Z</dcterms:created>
  <dcterms:modified xsi:type="dcterms:W3CDTF">2026-08-30T04:30:15.0740000Z</dcterms:modified>
</coreProperties>
</file>