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cc1a80eab3d461c" /><Relationship Type="http://schemas.openxmlformats.org/officeDocument/2006/relationships/extended-properties" Target="/docProps/app.xml" Id="R6b3306ec0db34a28" /><Relationship Type="http://schemas.openxmlformats.org/officeDocument/2006/relationships/officeDocument" Target="/ppt/presentation.xml" Id="R143f0223acd84bbc" /></Relationships>
</file>

<file path=ppt/presentation.xml><?xml version="1.0" encoding="utf-8"?>
<p:presentation xmlns:p="http://schemas.openxmlformats.org/presentationml/2006/main">
  <p:sldMasterIdLst>
    <p:sldMasterId xmlns:r="http://schemas.openxmlformats.org/officeDocument/2006/relationships" id="2147483648" r:id="R469c844ffb574fb7"/>
  </p:sldMasterIdLst>
  <p:notesMasterIdLst>
    <p:notesMasterId xmlns:r="http://schemas.openxmlformats.org/officeDocument/2006/relationships" r:id="R6d58f527d6bb49d0"/>
  </p:notesMasterIdLst>
  <p:sldIdLst>
    <p:sldId xmlns:r="http://schemas.openxmlformats.org/officeDocument/2006/relationships" id="256" r:id="R6793241692ab43aa"/>
    <p:sldId xmlns:r="http://schemas.openxmlformats.org/officeDocument/2006/relationships" id="257" r:id="Rb6e112725a974339"/>
    <p:sldId xmlns:r="http://schemas.openxmlformats.org/officeDocument/2006/relationships" id="258" r:id="Ra0c4be6640894020"/>
    <p:sldId xmlns:r="http://schemas.openxmlformats.org/officeDocument/2006/relationships" id="259" r:id="R741a9061231b4c61"/>
    <p:sldId xmlns:r="http://schemas.openxmlformats.org/officeDocument/2006/relationships" id="260" r:id="R17fffdf9fdb246db"/>
    <p:sldId xmlns:r="http://schemas.openxmlformats.org/officeDocument/2006/relationships" id="261" r:id="Rbf94ca4c25a94807"/>
    <p:sldId xmlns:r="http://schemas.openxmlformats.org/officeDocument/2006/relationships" id="262" r:id="R26c9f67e6c36499d"/>
    <p:sldId xmlns:r="http://schemas.openxmlformats.org/officeDocument/2006/relationships" id="263" r:id="Raaff9fe95e3845f8"/>
    <p:sldId xmlns:r="http://schemas.openxmlformats.org/officeDocument/2006/relationships" id="264" r:id="R1efb9f0a64b94f92"/>
    <p:sldId xmlns:r="http://schemas.openxmlformats.org/officeDocument/2006/relationships" id="265" r:id="Rd61571378bfe471c"/>
    <p:sldId xmlns:r="http://schemas.openxmlformats.org/officeDocument/2006/relationships" id="266" r:id="Rff9e7c1b9c3b4112"/>
    <p:sldId xmlns:r="http://schemas.openxmlformats.org/officeDocument/2006/relationships" id="267" r:id="Rbc0680ad9b7a46c9"/>
    <p:sldId xmlns:r="http://schemas.openxmlformats.org/officeDocument/2006/relationships" id="268" r:id="R8e87820849164472"/>
    <p:sldId xmlns:r="http://schemas.openxmlformats.org/officeDocument/2006/relationships" id="269" r:id="Rc0e67f84c8534b31"/>
    <p:sldId xmlns:r="http://schemas.openxmlformats.org/officeDocument/2006/relationships" id="270" r:id="Rb38c78813e474330"/>
    <p:sldId xmlns:r="http://schemas.openxmlformats.org/officeDocument/2006/relationships" id="271" r:id="Rd44baccd17104d27"/>
    <p:sldId xmlns:r="http://schemas.openxmlformats.org/officeDocument/2006/relationships" id="272" r:id="R4fe97d56192f4e40"/>
    <p:sldId xmlns:r="http://schemas.openxmlformats.org/officeDocument/2006/relationships" id="273" r:id="R0db8586a35f84a18"/>
    <p:sldId xmlns:r="http://schemas.openxmlformats.org/officeDocument/2006/relationships" id="274" r:id="R125044174c704dc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25bf59c104b4d22" /><Relationship Type="http://schemas.openxmlformats.org/officeDocument/2006/relationships/slideMaster" Target="/ppt/slideMasters/slideMaster1.xml" Id="R469c844ffb574fb7" /><Relationship Type="http://schemas.openxmlformats.org/officeDocument/2006/relationships/notesMaster" Target="/ppt/notesMasters/notesMaster1.xml" Id="R6d58f527d6bb49d0" /><Relationship Type="http://schemas.openxmlformats.org/officeDocument/2006/relationships/presProps" Target="/ppt/presProps.xml" Id="Raadffb4abd2b4c02" /><Relationship Type="http://schemas.openxmlformats.org/officeDocument/2006/relationships/tableStyles" Target="/ppt/tableStyles.xml" Id="Rd5d01274c3fc4160" /><Relationship Type="http://schemas.openxmlformats.org/officeDocument/2006/relationships/slide" Target="/ppt/slides/slide1.xml" Id="R6793241692ab43aa" /><Relationship Type="http://schemas.openxmlformats.org/officeDocument/2006/relationships/slide" Target="/ppt/slides/slide2.xml" Id="Rb6e112725a974339" /><Relationship Type="http://schemas.openxmlformats.org/officeDocument/2006/relationships/slide" Target="/ppt/slides/slide3.xml" Id="Ra0c4be6640894020" /><Relationship Type="http://schemas.openxmlformats.org/officeDocument/2006/relationships/slide" Target="/ppt/slides/slide4.xml" Id="R741a9061231b4c61" /><Relationship Type="http://schemas.openxmlformats.org/officeDocument/2006/relationships/slide" Target="/ppt/slides/slide5.xml" Id="R17fffdf9fdb246db" /><Relationship Type="http://schemas.openxmlformats.org/officeDocument/2006/relationships/slide" Target="/ppt/slides/slide6.xml" Id="Rbf94ca4c25a94807" /><Relationship Type="http://schemas.openxmlformats.org/officeDocument/2006/relationships/slide" Target="/ppt/slides/slide7.xml" Id="R26c9f67e6c36499d" /><Relationship Type="http://schemas.openxmlformats.org/officeDocument/2006/relationships/slide" Target="/ppt/slides/slide8.xml" Id="Raaff9fe95e3845f8" /><Relationship Type="http://schemas.openxmlformats.org/officeDocument/2006/relationships/slide" Target="/ppt/slides/slide9.xml" Id="R1efb9f0a64b94f92" /><Relationship Type="http://schemas.openxmlformats.org/officeDocument/2006/relationships/slide" Target="/ppt/slides/slide10.xml" Id="Rd61571378bfe471c" /><Relationship Type="http://schemas.openxmlformats.org/officeDocument/2006/relationships/slide" Target="/ppt/slides/slide11.xml" Id="Rff9e7c1b9c3b4112" /><Relationship Type="http://schemas.openxmlformats.org/officeDocument/2006/relationships/slide" Target="/ppt/slides/slide12.xml" Id="Rbc0680ad9b7a46c9" /><Relationship Type="http://schemas.openxmlformats.org/officeDocument/2006/relationships/slide" Target="/ppt/slides/slide13.xml" Id="R8e87820849164472" /><Relationship Type="http://schemas.openxmlformats.org/officeDocument/2006/relationships/slide" Target="/ppt/slides/slide14.xml" Id="Rc0e67f84c8534b31" /><Relationship Type="http://schemas.openxmlformats.org/officeDocument/2006/relationships/slide" Target="/ppt/slides/slide15.xml" Id="Rb38c78813e474330" /><Relationship Type="http://schemas.openxmlformats.org/officeDocument/2006/relationships/slide" Target="/ppt/slides/slide16.xml" Id="Rd44baccd17104d27" /><Relationship Type="http://schemas.openxmlformats.org/officeDocument/2006/relationships/slide" Target="/ppt/slides/slide17.xml" Id="R4fe97d56192f4e40" /><Relationship Type="http://schemas.openxmlformats.org/officeDocument/2006/relationships/slide" Target="/ppt/slides/slide18.xml" Id="R0db8586a35f84a18" /><Relationship Type="http://schemas.openxmlformats.org/officeDocument/2006/relationships/slide" Target="/ppt/slides/slide19.xml" Id="R125044174c704dc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466c933226b4f7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d318b181907493e" /><Relationship Type="http://schemas.openxmlformats.org/officeDocument/2006/relationships/notesMaster" Target="/ppt/notesMasters/notesMaster1.xml" Id="R2845ee47b0a448c8" /></Relationships>
</file>

<file path=ppt/notesSlides/_rels/notesSlide2.xml.rels>&#65279;<?xml version="1.0" encoding="utf-8"?><Relationships xmlns="http://schemas.openxmlformats.org/package/2006/relationships"><Relationship Type="http://schemas.openxmlformats.org/officeDocument/2006/relationships/slide" Target="/ppt/slides/slide2.xml" Id="Raed80bb8c8d44277" /><Relationship Type="http://schemas.openxmlformats.org/officeDocument/2006/relationships/notesMaster" Target="/ppt/notesMasters/notesMaster1.xml" Id="Rce56164604cf4646" /></Relationships>
</file>

<file path=ppt/notesSlides/_rels/notesSlide3.xml.rels>&#65279;<?xml version="1.0" encoding="utf-8"?><Relationships xmlns="http://schemas.openxmlformats.org/package/2006/relationships"><Relationship Type="http://schemas.openxmlformats.org/officeDocument/2006/relationships/slide" Target="/ppt/slides/slide3.xml" Id="R44c25cba42b44784" /><Relationship Type="http://schemas.openxmlformats.org/officeDocument/2006/relationships/notesMaster" Target="/ppt/notesMasters/notesMaster1.xml" Id="R03f7bfa88faa466c" /></Relationships>
</file>

<file path=ppt/notesSlides/_rels/notesSlide4.xml.rels>&#65279;<?xml version="1.0" encoding="utf-8"?><Relationships xmlns="http://schemas.openxmlformats.org/package/2006/relationships"><Relationship Type="http://schemas.openxmlformats.org/officeDocument/2006/relationships/slide" Target="/ppt/slides/slide4.xml" Id="R42828974af144002" /><Relationship Type="http://schemas.openxmlformats.org/officeDocument/2006/relationships/notesMaster" Target="/ppt/notesMasters/notesMaster1.xml" Id="R74c8492198f84cb4" /></Relationships>
</file>

<file path=ppt/notesSlides/_rels/notesSlide5.xml.rels>&#65279;<?xml version="1.0" encoding="utf-8"?><Relationships xmlns="http://schemas.openxmlformats.org/package/2006/relationships"><Relationship Type="http://schemas.openxmlformats.org/officeDocument/2006/relationships/slide" Target="/ppt/slides/slide5.xml" Id="R1e04275e21634f7f" /><Relationship Type="http://schemas.openxmlformats.org/officeDocument/2006/relationships/notesMaster" Target="/ppt/notesMasters/notesMaster1.xml" Id="R9b08800024a14c38" /></Relationships>
</file>

<file path=ppt/notesSlides/_rels/notesSlide6.xml.rels>&#65279;<?xml version="1.0" encoding="utf-8"?><Relationships xmlns="http://schemas.openxmlformats.org/package/2006/relationships"><Relationship Type="http://schemas.openxmlformats.org/officeDocument/2006/relationships/slide" Target="/ppt/slides/slide6.xml" Id="Rbc581a8b0d864ff3" /><Relationship Type="http://schemas.openxmlformats.org/officeDocument/2006/relationships/notesMaster" Target="/ppt/notesMasters/notesMaster1.xml" Id="R4610d96b628448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316878a4bdf04381" /><Relationship Type="http://schemas.openxmlformats.org/officeDocument/2006/relationships/notesMaster" Target="/ppt/notesMasters/notesMaster1.xml" Id="R78046630680d4c7f" /></Relationships>
</file>

<file path=ppt/notesSlides/_rels/notesSlide8.xml.rels>&#65279;<?xml version="1.0" encoding="utf-8"?><Relationships xmlns="http://schemas.openxmlformats.org/package/2006/relationships"><Relationship Type="http://schemas.openxmlformats.org/officeDocument/2006/relationships/slide" Target="/ppt/slides/slide8.xml" Id="R0247498757bd4a99" /><Relationship Type="http://schemas.openxmlformats.org/officeDocument/2006/relationships/notesMaster" Target="/ppt/notesMasters/notesMaster1.xml" Id="R78fe08ed2b7548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fb24b08cee4d4eac" /><Relationship Type="http://schemas.openxmlformats.org/officeDocument/2006/relationships/notesMaster" Target="/ppt/notesMasters/notesMaster1.xml" Id="Rb06b0cd9d85549e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4716cb5d0884e8c" /><Relationship Type="http://schemas.openxmlformats.org/officeDocument/2006/relationships/notesMaster" Target="/ppt/notesMasters/notesMaster1.xml" Id="Re8a173a8f038497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d12c8bd14bb45a8" /><Relationship Type="http://schemas.openxmlformats.org/officeDocument/2006/relationships/notesMaster" Target="/ppt/notesMasters/notesMaster1.xml" Id="Rbe35a234bedd4a9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0ca25e5ef6040cf" /><Relationship Type="http://schemas.openxmlformats.org/officeDocument/2006/relationships/notesMaster" Target="/ppt/notesMasters/notesMaster1.xml" Id="Rae0002ef282f429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307e14d3a1c4a4a" /><Relationship Type="http://schemas.openxmlformats.org/officeDocument/2006/relationships/notesMaster" Target="/ppt/notesMasters/notesMaster1.xml" Id="Rf7258022408d4ef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bad3638945b49a6" /><Relationship Type="http://schemas.openxmlformats.org/officeDocument/2006/relationships/notesMaster" Target="/ppt/notesMasters/notesMaster1.xml" Id="R3490a742926a4e0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1a2936844964fdb" /><Relationship Type="http://schemas.openxmlformats.org/officeDocument/2006/relationships/notesMaster" Target="/ppt/notesMasters/notesMaster1.xml" Id="R7886feff72ed407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84eb858cde548b6" /><Relationship Type="http://schemas.openxmlformats.org/officeDocument/2006/relationships/notesMaster" Target="/ppt/notesMasters/notesMaster1.xml" Id="R8a2d45c07dbd430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7ff40e8ebee4a51" /><Relationship Type="http://schemas.openxmlformats.org/officeDocument/2006/relationships/notesMaster" Target="/ppt/notesMasters/notesMaster1.xml" Id="R0fd90233993947f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0715d98969145dc" /><Relationship Type="http://schemas.openxmlformats.org/officeDocument/2006/relationships/notesMaster" Target="/ppt/notesMasters/notesMaster1.xml" Id="R2d28c66996bf453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5ef758e254e41b0" /><Relationship Type="http://schemas.openxmlformats.org/officeDocument/2006/relationships/notesMaster" Target="/ppt/notesMasters/notesMaster1.xml" Id="Rdebe3e22deb6424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1fff2a4f180488f" /><Relationship Type="http://schemas.openxmlformats.org/officeDocument/2006/relationships/image" Target="/ppt/media/image.png" Id="R59ea031a19134971" /><Relationship Type="http://schemas.openxmlformats.org/officeDocument/2006/relationships/image" Target="/ppt/media/image2.png" Id="Rc10d2e6b795a4874" /><Relationship Type="http://schemas.openxmlformats.org/officeDocument/2006/relationships/image" Target="/ppt/media/image.jpeg" Id="Rcfe49fd73b734d5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da99559732e4c8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9ea031a1913497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10d2e6b795a487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fe49fd73b734d5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d0d988ab5fe4aba" /><Relationship Type="http://schemas.openxmlformats.org/officeDocument/2006/relationships/slideLayout" Target="/ppt/slideLayouts/slideLayout1.xml" Id="Rdd97fcac59dc465e" /><Relationship Type="http://schemas.openxmlformats.org/officeDocument/2006/relationships/slideLayout" Target="/ppt/slideLayouts/slideLayout2.xml" Id="Ra5971fac1a784cc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d97fcac59dc465e"/>
    <p:sldLayoutId xmlns:r="http://schemas.openxmlformats.org/officeDocument/2006/relationships" id="2147483650" r:id="Ra5971fac1a784cc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95c0eac90774922" /><Relationship Type="http://schemas.openxmlformats.org/officeDocument/2006/relationships/notesSlide" Target="/ppt/notesSlides/notesSlide1.xml" Id="R6dd819f120cc4e5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854f83a3d91409e" /><Relationship Type="http://schemas.openxmlformats.org/officeDocument/2006/relationships/notesSlide" Target="/ppt/notesSlides/notesSlide2.xml" Id="R298fa48fd6f443f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37cf40fbf494395" /><Relationship Type="http://schemas.openxmlformats.org/officeDocument/2006/relationships/notesSlide" Target="/ppt/notesSlides/notesSlide3.xml" Id="R9b3d30c45a6249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17b6faa46854595" /><Relationship Type="http://schemas.openxmlformats.org/officeDocument/2006/relationships/notesSlide" Target="/ppt/notesSlides/notesSlide4.xml" Id="R6186bfa3bdc741e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bf02989feb548f9" /><Relationship Type="http://schemas.openxmlformats.org/officeDocument/2006/relationships/notesSlide" Target="/ppt/notesSlides/notesSlide5.xml" Id="Rb57de9d64711456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39ae762f66f48cd" /><Relationship Type="http://schemas.openxmlformats.org/officeDocument/2006/relationships/notesSlide" Target="/ppt/notesSlides/notesSlide6.xml" Id="R78bbff85f44b46d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1734ae8758f41bf" /><Relationship Type="http://schemas.openxmlformats.org/officeDocument/2006/relationships/notesSlide" Target="/ppt/notesSlides/notesSlide7.xml" Id="Rb8cb932f5ac3491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6fc730e087240e1" /><Relationship Type="http://schemas.openxmlformats.org/officeDocument/2006/relationships/notesSlide" Target="/ppt/notesSlides/notesSlide8.xml" Id="R874181e3833641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37ccc8a471b4c02" /><Relationship Type="http://schemas.openxmlformats.org/officeDocument/2006/relationships/notesSlide" Target="/ppt/notesSlides/notesSlide9.xml" Id="Rf31542b357c042b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e31a52bc65b41fa" /><Relationship Type="http://schemas.openxmlformats.org/officeDocument/2006/relationships/notesSlide" Target="/ppt/notesSlides/notesSlide10.xml" Id="R07b633717566434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351e68dee5044ef" /><Relationship Type="http://schemas.openxmlformats.org/officeDocument/2006/relationships/notesSlide" Target="/ppt/notesSlides/notesSlide11.xml" Id="R281a75e316b84d6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68b0fe22c7d4f2b" /><Relationship Type="http://schemas.openxmlformats.org/officeDocument/2006/relationships/notesSlide" Target="/ppt/notesSlides/notesSlide12.xml" Id="R0e9a7a04ca4a470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ba3a977e9bc43c3" /><Relationship Type="http://schemas.openxmlformats.org/officeDocument/2006/relationships/notesSlide" Target="/ppt/notesSlides/notesSlide13.xml" Id="R742b1cda6bc344e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cb5fc7d5eee4d99" /><Relationship Type="http://schemas.openxmlformats.org/officeDocument/2006/relationships/notesSlide" Target="/ppt/notesSlides/notesSlide14.xml" Id="Rc70f6bd155374eb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e6cbea20a294f62" /><Relationship Type="http://schemas.openxmlformats.org/officeDocument/2006/relationships/notesSlide" Target="/ppt/notesSlides/notesSlide15.xml" Id="R37e504b4c1fa47f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b08073268474f04" /><Relationship Type="http://schemas.openxmlformats.org/officeDocument/2006/relationships/notesSlide" Target="/ppt/notesSlides/notesSlide16.xml" Id="Ra9a3307f4cf2454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de168507de34e0a" /><Relationship Type="http://schemas.openxmlformats.org/officeDocument/2006/relationships/notesSlide" Target="/ppt/notesSlides/notesSlide17.xml" Id="R827cb1f32127446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2bb033f2690449e" /><Relationship Type="http://schemas.openxmlformats.org/officeDocument/2006/relationships/notesSlide" Target="/ppt/notesSlides/notesSlide18.xml" Id="R0a3a217f6ed244b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9d5925083194e42" /><Relationship Type="http://schemas.openxmlformats.org/officeDocument/2006/relationships/notesSlide" Target="/ppt/notesSlides/notesSlide19.xml" Id="R9180189328ac453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以賽亞書第23章</a:t>
            </a:r>
          </a:p>
          <a:p xmlns:a="http://schemas.openxmlformats.org/drawingml/2006/main">
            <a:pPr algn="ctr">
              <a:buNone/>
            </a:pPr>
            <a:r>
              <a:rPr sz="2000">
                <a:solidFill>
                  <a:srgbClr val="FFFFFF"/>
                </a:solidFill>
                <a:latin typeface="Georgia"/>
                <a:ea typeface="Georgia"/>
                <a:cs typeface="Georgia"/>
              </a:rPr>
              <a:t>Isaiah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23:1  |  Isaiah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論泰爾的默示： 他施的船隻都要哀號； 因為泰爾變為荒場， 甚至沒有房屋，沒有可進之路。 這消息是從基提地得來的。</a:t>
            </a:r>
          </a:p>
          <a:p xmlns:a="http://schemas.openxmlformats.org/drawingml/2006/main">
            <a:pPr algn="ctr">
              <a:buNone/>
            </a:pPr>
            <a:r>
              <a:rPr sz="2100">
                <a:solidFill>
                  <a:srgbClr val="FFFFFF"/>
                </a:solidFill>
                <a:latin typeface="Georgia"/>
                <a:ea typeface="Georgia"/>
                <a:cs typeface="Georgia"/>
              </a:rPr>
              <a:t>The burden of Tyre. Howl, ye ships of Tarshish; for it is laid waste, so that there is no house, no entering in: from the land of Chittim it is revealed to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23:2  |  Isaiah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沿海的居民， 就是素來靠航海西頓的商家得豐盛的， 你們當靜默無言。</a:t>
            </a:r>
          </a:p>
          <a:p xmlns:a="http://schemas.openxmlformats.org/drawingml/2006/main">
            <a:pPr algn="ctr">
              <a:buNone/>
            </a:pPr>
            <a:r>
              <a:rPr sz="2400">
                <a:solidFill>
                  <a:srgbClr val="FFFFFF"/>
                </a:solidFill>
                <a:latin typeface="Georgia"/>
                <a:ea typeface="Georgia"/>
                <a:cs typeface="Georgia"/>
              </a:rPr>
              <a:t>Be still, ye inhabitants of the isle; thou whom the merchants of Zidon, that pass over the sea, have replenished.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23:3  |  Isaiah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在大水之上， 西曷的糧食、 尼羅河的莊稼是泰爾的進項； 她作列國的大碼頭。</a:t>
            </a:r>
          </a:p>
          <a:p xmlns:a="http://schemas.openxmlformats.org/drawingml/2006/main">
            <a:pPr algn="ctr">
              <a:buNone/>
            </a:pPr>
            <a:r>
              <a:rPr sz="2400">
                <a:solidFill>
                  <a:srgbClr val="FFFFFF"/>
                </a:solidFill>
                <a:latin typeface="Georgia"/>
                <a:ea typeface="Georgia"/>
                <a:cs typeface="Georgia"/>
              </a:rPr>
              <a:t>And by great waters the seed of Sihor, the harvest of the river, is her revenue; and she is a mart of nations.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23:4  |  Isaiah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西頓哪，你當慚愧； 因為大海說， 就是海中的保障說： 我沒有劬勞，也沒有生產， 沒有養育男子，也沒有撫養童女。</a:t>
            </a:r>
          </a:p>
          <a:p xmlns:a="http://schemas.openxmlformats.org/drawingml/2006/main">
            <a:pPr algn="ctr">
              <a:buNone/>
            </a:pPr>
            <a:r>
              <a:rPr sz="2100">
                <a:solidFill>
                  <a:srgbClr val="FFFFFF"/>
                </a:solidFill>
                <a:latin typeface="Georgia"/>
                <a:ea typeface="Georgia"/>
                <a:cs typeface="Georgia"/>
              </a:rPr>
              <a:t>Be thou ashamed, O Zidon: for the sea hath spoken, even the strength of the sea, saying, I travail not, nor bring forth children, neither do I nourish up young men, nor bring up virgins.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23:5  |  Isaiah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這風聲傳到埃及； 埃及人為泰爾的風聲極其疼痛。</a:t>
            </a:r>
          </a:p>
          <a:p xmlns:a="http://schemas.openxmlformats.org/drawingml/2006/main">
            <a:pPr algn="ctr">
              <a:buNone/>
            </a:pPr>
            <a:r>
              <a:rPr sz="2400">
                <a:solidFill>
                  <a:srgbClr val="FFFFFF"/>
                </a:solidFill>
                <a:latin typeface="Georgia"/>
                <a:ea typeface="Georgia"/>
                <a:cs typeface="Georgia"/>
              </a:rPr>
              <a:t>As at the report concerning Egypt, so shall they be sorely pained at the report of Tyre.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23:6  |  Isaiah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泰爾人哪，你們當過到他施去； 沿海的居民哪，你們都當哀號。</a:t>
            </a:r>
          </a:p>
          <a:p xmlns:a="http://schemas.openxmlformats.org/drawingml/2006/main">
            <a:pPr algn="ctr">
              <a:buNone/>
            </a:pPr>
            <a:r>
              <a:rPr sz="2800">
                <a:solidFill>
                  <a:srgbClr val="FFFFFF"/>
                </a:solidFill>
                <a:latin typeface="Georgia"/>
                <a:ea typeface="Georgia"/>
                <a:cs typeface="Georgia"/>
              </a:rPr>
              <a:t>Pass ye over to Tarshish; howl, ye inhabitants of the isle.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23:7  |  Isaiah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這是你們歡樂的城， 從上古而有的嗎？ 其中的居民往遠方寄居。</a:t>
            </a:r>
          </a:p>
          <a:p xmlns:a="http://schemas.openxmlformats.org/drawingml/2006/main">
            <a:pPr algn="ctr">
              <a:buNone/>
            </a:pPr>
            <a:r>
              <a:rPr sz="2400">
                <a:solidFill>
                  <a:srgbClr val="FFFFFF"/>
                </a:solidFill>
                <a:latin typeface="Georgia"/>
                <a:ea typeface="Georgia"/>
                <a:cs typeface="Georgia"/>
              </a:rPr>
              <a:t>Is this your joyous city, whose antiquity is of ancient days? her own feet shall carry her afar off to sojourn.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23:8  |  Isaiah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泰爾本是賜冠冕的。 她的商家是王子； 她的買賣人是世上的尊貴人。 遭遇如此是誰定的呢？</a:t>
            </a:r>
          </a:p>
          <a:p xmlns:a="http://schemas.openxmlformats.org/drawingml/2006/main">
            <a:pPr algn="ctr">
              <a:buNone/>
            </a:pPr>
            <a:r>
              <a:rPr sz="2400">
                <a:solidFill>
                  <a:srgbClr val="FFFFFF"/>
                </a:solidFill>
                <a:latin typeface="Georgia"/>
                <a:ea typeface="Georgia"/>
                <a:cs typeface="Georgia"/>
              </a:rPr>
              <a:t>Who hath taken this counsel against Tyre, the crowning city, whose merchants are princes, whose traffickers are the honourable of the earth?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23:9  |  Isaiah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是萬軍之耶和華所定的！ 為要污辱一切高傲的榮耀， 使地上一切的尊貴人被藐視。</a:t>
            </a:r>
          </a:p>
          <a:p xmlns:a="http://schemas.openxmlformats.org/drawingml/2006/main">
            <a:pPr algn="ctr">
              <a:buNone/>
            </a:pPr>
            <a:r>
              <a:rPr sz="2400">
                <a:solidFill>
                  <a:srgbClr val="FFFFFF"/>
                </a:solidFill>
                <a:latin typeface="Georgia"/>
                <a:ea typeface="Georgia"/>
                <a:cs typeface="Georgia"/>
              </a:rPr>
              <a:t>The LORD of hosts hath purposed it, to stain the pride of all glory, and to bring into contempt all the honourable of the earth.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23:10  |  Isaiah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他施的民哪， 可以流行你的地，好像尼羅河； 不再有腰帶拘緊你。</a:t>
            </a:r>
          </a:p>
          <a:p xmlns:a="http://schemas.openxmlformats.org/drawingml/2006/main">
            <a:pPr algn="ctr">
              <a:buNone/>
            </a:pPr>
            <a:r>
              <a:rPr sz="2400">
                <a:solidFill>
                  <a:srgbClr val="FFFFFF"/>
                </a:solidFill>
                <a:latin typeface="Georgia"/>
                <a:ea typeface="Georgia"/>
                <a:cs typeface="Georgia"/>
              </a:rPr>
              <a:t>Pass through thy land as a river, O daughter of Tarshish: there is no more strength.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23:11  |  Isaiah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耶和華已經向海伸手， 震動列國。 至於迦南， 他已經吩咐拆毀其中的保障。</a:t>
            </a:r>
          </a:p>
          <a:p xmlns:a="http://schemas.openxmlformats.org/drawingml/2006/main">
            <a:pPr algn="ctr">
              <a:buNone/>
            </a:pPr>
            <a:r>
              <a:rPr sz="2100">
                <a:solidFill>
                  <a:srgbClr val="FFFFFF"/>
                </a:solidFill>
                <a:latin typeface="Georgia"/>
                <a:ea typeface="Georgia"/>
                <a:cs typeface="Georgia"/>
              </a:rPr>
              <a:t>He stretched out his hand over the sea, he shook the kingdoms: the LORD hath given a commandment against the merchant city, to destroy the strong holds thereof.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23:12  |  Isaiah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他又說：受欺壓西頓的居民哪， 你必不得再歡樂。 起來！過到基提去； 就是在那裏也不得安歇。 （</a:t>
            </a:r>
          </a:p>
          <a:p xmlns:a="http://schemas.openxmlformats.org/drawingml/2006/main">
            <a:pPr algn="ctr">
              <a:buNone/>
            </a:pPr>
            <a:r>
              <a:rPr sz="2100">
                <a:solidFill>
                  <a:srgbClr val="FFFFFF"/>
                </a:solidFill>
                <a:latin typeface="Georgia"/>
                <a:ea typeface="Georgia"/>
                <a:cs typeface="Georgia"/>
              </a:rPr>
              <a:t>And he said, Thou shalt no more rejoice, O thou oppressed virgin, daughter of Zidon: arise, pass over to Chittim; there also shalt thou have no rest.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23:13  |  Isaiah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看哪，迦勒底人之地向來沒有這民，這國是亞述人為住曠野的人所立的。現在他們建築戍樓，拆毀泰爾的宮殿，使她成為荒涼。）</a:t>
            </a:r>
          </a:p>
          <a:p xmlns:a="http://schemas.openxmlformats.org/drawingml/2006/main">
            <a:pPr algn="ctr">
              <a:buNone/>
            </a:pPr>
            <a:r>
              <a:rPr sz="2100">
                <a:solidFill>
                  <a:srgbClr val="FFFFFF"/>
                </a:solidFill>
                <a:latin typeface="Georgia"/>
                <a:ea typeface="Georgia"/>
                <a:cs typeface="Georgia"/>
              </a:rPr>
              <a:t>Behold the land of the Chaldeans; this people was not, till the Assyrian founded it for them that dwell in the wilderness: they set up the towers thereof, they raised up the palaces thereof; and he brought it to ruin.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23:14  |  Isaiah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他施的船隻都要哀號， 因為你們的保障變為荒場。</a:t>
            </a:r>
          </a:p>
          <a:p xmlns:a="http://schemas.openxmlformats.org/drawingml/2006/main">
            <a:pPr algn="ctr">
              <a:buNone/>
            </a:pPr>
            <a:r>
              <a:rPr sz="2800">
                <a:solidFill>
                  <a:srgbClr val="FFFFFF"/>
                </a:solidFill>
                <a:latin typeface="Georgia"/>
                <a:ea typeface="Georgia"/>
                <a:cs typeface="Georgia"/>
              </a:rPr>
              <a:t>Howl, ye ships of Tarshish: for your strength is laid waste.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23:15  |  Isaiah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到那時，泰爾必被忘記七十年，照着一王的年日。七十年後，泰爾的景況必像妓女所唱的歌：</a:t>
            </a:r>
          </a:p>
          <a:p xmlns:a="http://schemas.openxmlformats.org/drawingml/2006/main">
            <a:pPr algn="ctr">
              <a:buNone/>
            </a:pPr>
            <a:r>
              <a:rPr sz="2100">
                <a:solidFill>
                  <a:srgbClr val="FFFFFF"/>
                </a:solidFill>
                <a:latin typeface="Georgia"/>
                <a:ea typeface="Georgia"/>
                <a:cs typeface="Georgia"/>
              </a:rPr>
              <a:t>And it shall come to pass in that day, that Tyre shall be forgotten seventy years, according to the days of one king: after the end of seventy years shall Tyre sing as an harlot.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23:16  |  Isaiah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你這被忘記的妓女啊， 拿琴周流城內， 巧彈多唱，使人再想念你。</a:t>
            </a:r>
          </a:p>
          <a:p xmlns:a="http://schemas.openxmlformats.org/drawingml/2006/main">
            <a:pPr algn="ctr">
              <a:buNone/>
            </a:pPr>
            <a:r>
              <a:rPr sz="2400">
                <a:solidFill>
                  <a:srgbClr val="FFFFFF"/>
                </a:solidFill>
                <a:latin typeface="Georgia"/>
                <a:ea typeface="Georgia"/>
                <a:cs typeface="Georgia"/>
              </a:rPr>
              <a:t>Take an harp, go about the city, thou harlot that hast been forgotten; make sweet melody, sing many songs, that thou mayest be remembered.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23:17  |  Isaiah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七十年後，耶和華必眷顧泰爾，她就仍得利息，與地上的萬國交易。</a:t>
            </a:r>
          </a:p>
          <a:p xmlns:a="http://schemas.openxmlformats.org/drawingml/2006/main">
            <a:pPr algn="ctr">
              <a:buNone/>
            </a:pPr>
            <a:r>
              <a:rPr sz="2100">
                <a:solidFill>
                  <a:srgbClr val="FFFFFF"/>
                </a:solidFill>
                <a:latin typeface="Georgia"/>
                <a:ea typeface="Georgia"/>
                <a:cs typeface="Georgia"/>
              </a:rPr>
              <a:t>And it shall come to pass after the end of seventy years, that the LORD will visit Tyre, and she shall turn to her hire, and shall commit fornication with all the kingdoms of the world upon the face of the earth.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23:18  |  Isaiah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她的貨財和利息要歸耶和華為聖，必不積攢存留；因為她的貨財必為住在耶和華面前的人所得，使他們吃飽，穿耐久的衣服。</a:t>
            </a:r>
          </a:p>
          <a:p xmlns:a="http://schemas.openxmlformats.org/drawingml/2006/main">
            <a:pPr algn="ctr">
              <a:buNone/>
            </a:pPr>
            <a:r>
              <a:rPr sz="2100">
                <a:solidFill>
                  <a:srgbClr val="FFFFFF"/>
                </a:solidFill>
                <a:latin typeface="Georgia"/>
                <a:ea typeface="Georgia"/>
                <a:cs typeface="Georgia"/>
              </a:rPr>
              <a:t>And her merchandise and her hire shall be holiness to the LORD: it shall not be treasured nor laid up; for her merchandise shall be for them that dwell before the LORD, to eat sufficiently, and for durable clothing.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2026-08-30T03:59:59.7830000Z</dcterms:created>
  <dcterms:modified xsi:type="dcterms:W3CDTF">2026-08-30T03:59:59.7830000Z</dcterms:modified>
</coreProperties>
</file>