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44c942c7424b26" /><Relationship Type="http://schemas.openxmlformats.org/officeDocument/2006/relationships/extended-properties" Target="/docProps/app.xml" Id="Re6ce85f35a844e1f" /><Relationship Type="http://schemas.openxmlformats.org/officeDocument/2006/relationships/officeDocument" Target="/ppt/presentation.xml" Id="R750c4d7462e344d3" /></Relationships>
</file>

<file path=ppt/presentation.xml><?xml version="1.0" encoding="utf-8"?>
<p:presentation xmlns:p="http://schemas.openxmlformats.org/presentationml/2006/main">
  <p:sldMasterIdLst>
    <p:sldMasterId xmlns:r="http://schemas.openxmlformats.org/officeDocument/2006/relationships" id="2147483648" r:id="Rb47a2043e5434244"/>
  </p:sldMasterIdLst>
  <p:notesMasterIdLst>
    <p:notesMasterId xmlns:r="http://schemas.openxmlformats.org/officeDocument/2006/relationships" r:id="R9165b0ca434a49af"/>
  </p:notesMasterIdLst>
  <p:sldIdLst>
    <p:sldId xmlns:r="http://schemas.openxmlformats.org/officeDocument/2006/relationships" id="256" r:id="R79808ba3138a44d6"/>
    <p:sldId xmlns:r="http://schemas.openxmlformats.org/officeDocument/2006/relationships" id="257" r:id="R2e2029f4fed243c9"/>
    <p:sldId xmlns:r="http://schemas.openxmlformats.org/officeDocument/2006/relationships" id="258" r:id="R8a4666c827b7450a"/>
    <p:sldId xmlns:r="http://schemas.openxmlformats.org/officeDocument/2006/relationships" id="259" r:id="R014a95942a004a22"/>
    <p:sldId xmlns:r="http://schemas.openxmlformats.org/officeDocument/2006/relationships" id="260" r:id="R47d55b90739d4645"/>
    <p:sldId xmlns:r="http://schemas.openxmlformats.org/officeDocument/2006/relationships" id="261" r:id="R2ebefb90f1b040a8"/>
    <p:sldId xmlns:r="http://schemas.openxmlformats.org/officeDocument/2006/relationships" id="262" r:id="R20aabd8caf364f7b"/>
    <p:sldId xmlns:r="http://schemas.openxmlformats.org/officeDocument/2006/relationships" id="263" r:id="R154862cf479c440a"/>
    <p:sldId xmlns:r="http://schemas.openxmlformats.org/officeDocument/2006/relationships" id="264" r:id="R3fb62da9d9d043e3"/>
    <p:sldId xmlns:r="http://schemas.openxmlformats.org/officeDocument/2006/relationships" id="265" r:id="R88957bdf718945cf"/>
    <p:sldId xmlns:r="http://schemas.openxmlformats.org/officeDocument/2006/relationships" id="266" r:id="R9a98043c62e54cf2"/>
    <p:sldId xmlns:r="http://schemas.openxmlformats.org/officeDocument/2006/relationships" id="267" r:id="Rcd3bea91f314404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c465f9dada24754" /><Relationship Type="http://schemas.openxmlformats.org/officeDocument/2006/relationships/slideMaster" Target="/ppt/slideMasters/slideMaster1.xml" Id="Rb47a2043e5434244" /><Relationship Type="http://schemas.openxmlformats.org/officeDocument/2006/relationships/notesMaster" Target="/ppt/notesMasters/notesMaster1.xml" Id="R9165b0ca434a49af" /><Relationship Type="http://schemas.openxmlformats.org/officeDocument/2006/relationships/presProps" Target="/ppt/presProps.xml" Id="R9231319688ed4eff" /><Relationship Type="http://schemas.openxmlformats.org/officeDocument/2006/relationships/tableStyles" Target="/ppt/tableStyles.xml" Id="Rfa2e27bc506440dd" /><Relationship Type="http://schemas.openxmlformats.org/officeDocument/2006/relationships/slide" Target="/ppt/slides/slide1.xml" Id="R79808ba3138a44d6" /><Relationship Type="http://schemas.openxmlformats.org/officeDocument/2006/relationships/slide" Target="/ppt/slides/slide2.xml" Id="R2e2029f4fed243c9" /><Relationship Type="http://schemas.openxmlformats.org/officeDocument/2006/relationships/slide" Target="/ppt/slides/slide3.xml" Id="R8a4666c827b7450a" /><Relationship Type="http://schemas.openxmlformats.org/officeDocument/2006/relationships/slide" Target="/ppt/slides/slide4.xml" Id="R014a95942a004a22" /><Relationship Type="http://schemas.openxmlformats.org/officeDocument/2006/relationships/slide" Target="/ppt/slides/slide5.xml" Id="R47d55b90739d4645" /><Relationship Type="http://schemas.openxmlformats.org/officeDocument/2006/relationships/slide" Target="/ppt/slides/slide6.xml" Id="R2ebefb90f1b040a8" /><Relationship Type="http://schemas.openxmlformats.org/officeDocument/2006/relationships/slide" Target="/ppt/slides/slide7.xml" Id="R20aabd8caf364f7b" /><Relationship Type="http://schemas.openxmlformats.org/officeDocument/2006/relationships/slide" Target="/ppt/slides/slide8.xml" Id="R154862cf479c440a" /><Relationship Type="http://schemas.openxmlformats.org/officeDocument/2006/relationships/slide" Target="/ppt/slides/slide9.xml" Id="R3fb62da9d9d043e3" /><Relationship Type="http://schemas.openxmlformats.org/officeDocument/2006/relationships/slide" Target="/ppt/slides/slide10.xml" Id="R88957bdf718945cf" /><Relationship Type="http://schemas.openxmlformats.org/officeDocument/2006/relationships/slide" Target="/ppt/slides/slide11.xml" Id="R9a98043c62e54cf2" /><Relationship Type="http://schemas.openxmlformats.org/officeDocument/2006/relationships/slide" Target="/ppt/slides/slide12.xml" Id="Rcd3bea91f31440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1a9197009546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dca1b6027042b8" /><Relationship Type="http://schemas.openxmlformats.org/officeDocument/2006/relationships/notesMaster" Target="/ppt/notesMasters/notesMaster1.xml" Id="Rc034629484ef4b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6b78e5fa09481e" /><Relationship Type="http://schemas.openxmlformats.org/officeDocument/2006/relationships/notesMaster" Target="/ppt/notesMasters/notesMaster1.xml" Id="R36b42118f54046f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da12c4d1758433a" /><Relationship Type="http://schemas.openxmlformats.org/officeDocument/2006/relationships/notesMaster" Target="/ppt/notesMasters/notesMaster1.xml" Id="Radcc95b8277442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e76af201b04dca" /><Relationship Type="http://schemas.openxmlformats.org/officeDocument/2006/relationships/notesMaster" Target="/ppt/notesMasters/notesMaster1.xml" Id="Rb74133643a0344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d1d1b6eed7ed49a5" /><Relationship Type="http://schemas.openxmlformats.org/officeDocument/2006/relationships/notesMaster" Target="/ppt/notesMasters/notesMaster1.xml" Id="Ref92c83b6c1f49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27ec18d0ed4ebc" /><Relationship Type="http://schemas.openxmlformats.org/officeDocument/2006/relationships/notesMaster" Target="/ppt/notesMasters/notesMaster1.xml" Id="R461a3e95f1bf48b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6841be806c4f6f" /><Relationship Type="http://schemas.openxmlformats.org/officeDocument/2006/relationships/notesMaster" Target="/ppt/notesMasters/notesMaster1.xml" Id="R43487dc635224d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c43c38437947b3" /><Relationship Type="http://schemas.openxmlformats.org/officeDocument/2006/relationships/notesMaster" Target="/ppt/notesMasters/notesMaster1.xml" Id="R955793a944bf48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6cb8e488a55c4b4c" /><Relationship Type="http://schemas.openxmlformats.org/officeDocument/2006/relationships/notesMaster" Target="/ppt/notesMasters/notesMaster1.xml" Id="Rbc968e4d339048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aa3010fa25146a2" /><Relationship Type="http://schemas.openxmlformats.org/officeDocument/2006/relationships/notesMaster" Target="/ppt/notesMasters/notesMaster1.xml" Id="R711464f1e3e344d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eb6de29cd94175" /><Relationship Type="http://schemas.openxmlformats.org/officeDocument/2006/relationships/notesMaster" Target="/ppt/notesMasters/notesMaster1.xml" Id="Rd20e14c7e3d644d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573fd4202a7422f" /><Relationship Type="http://schemas.openxmlformats.org/officeDocument/2006/relationships/notesMaster" Target="/ppt/notesMasters/notesMaster1.xml" Id="R0141394da8ff43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dc7f4722d840b1" /><Relationship Type="http://schemas.openxmlformats.org/officeDocument/2006/relationships/image" Target="/ppt/media/image.png" Id="R0b16a461ba3449e8" /><Relationship Type="http://schemas.openxmlformats.org/officeDocument/2006/relationships/image" Target="/ppt/media/image2.png" Id="Re46d86bd20e44e70" /><Relationship Type="http://schemas.openxmlformats.org/officeDocument/2006/relationships/image" Target="/ppt/media/image.jpeg" Id="R131f5cd7fa404c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9ae33586de041a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b16a461ba3449e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6d86bd20e44e7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31f5cd7fa404cb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d8c90cc8754097" /><Relationship Type="http://schemas.openxmlformats.org/officeDocument/2006/relationships/slideLayout" Target="/ppt/slideLayouts/slideLayout1.xml" Id="R22ca7e0790c946eb" /><Relationship Type="http://schemas.openxmlformats.org/officeDocument/2006/relationships/slideLayout" Target="/ppt/slideLayouts/slideLayout2.xml" Id="R234db9def8e747b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ca7e0790c946eb"/>
    <p:sldLayoutId xmlns:r="http://schemas.openxmlformats.org/officeDocument/2006/relationships" id="2147483650" r:id="R234db9def8e747b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2b9467a8a614e5d" /><Relationship Type="http://schemas.openxmlformats.org/officeDocument/2006/relationships/notesSlide" Target="/ppt/notesSlides/notesSlide1.xml" Id="Rfdacd108d55c4c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f30bdd6ae9a4314" /><Relationship Type="http://schemas.openxmlformats.org/officeDocument/2006/relationships/notesSlide" Target="/ppt/notesSlides/notesSlide2.xml" Id="R25f7002af58a47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6835a925c3540bc" /><Relationship Type="http://schemas.openxmlformats.org/officeDocument/2006/relationships/notesSlide" Target="/ppt/notesSlides/notesSlide3.xml" Id="R905a686692694c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117afc1988c4419" /><Relationship Type="http://schemas.openxmlformats.org/officeDocument/2006/relationships/notesSlide" Target="/ppt/notesSlides/notesSlide4.xml" Id="R7c94c42a70c941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fd581a2604e4bf3" /><Relationship Type="http://schemas.openxmlformats.org/officeDocument/2006/relationships/notesSlide" Target="/ppt/notesSlides/notesSlide5.xml" Id="R336aeb582e0f40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e1450d304514631" /><Relationship Type="http://schemas.openxmlformats.org/officeDocument/2006/relationships/notesSlide" Target="/ppt/notesSlides/notesSlide6.xml" Id="Rb5f42a24dba343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bfe1ecba0b147a4" /><Relationship Type="http://schemas.openxmlformats.org/officeDocument/2006/relationships/notesSlide" Target="/ppt/notesSlides/notesSlide7.xml" Id="R46ffde10c05e4c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df992e8c6f3410c" /><Relationship Type="http://schemas.openxmlformats.org/officeDocument/2006/relationships/notesSlide" Target="/ppt/notesSlides/notesSlide8.xml" Id="Redf4ad0e88e44b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cdad539cd6c474b" /><Relationship Type="http://schemas.openxmlformats.org/officeDocument/2006/relationships/notesSlide" Target="/ppt/notesSlides/notesSlide9.xml" Id="R7e0b62e8127144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68100afe52427d" /><Relationship Type="http://schemas.openxmlformats.org/officeDocument/2006/relationships/notesSlide" Target="/ppt/notesSlides/notesSlide10.xml" Id="R53f1d131e9ce43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49da8fcf6148ee" /><Relationship Type="http://schemas.openxmlformats.org/officeDocument/2006/relationships/notesSlide" Target="/ppt/notesSlides/notesSlide11.xml" Id="Rb786d8ac205749e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67f903102db4e23" /><Relationship Type="http://schemas.openxmlformats.org/officeDocument/2006/relationships/notesSlide" Target="/ppt/notesSlides/notesSlide12.xml" Id="R744d0933afd9479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何西阿書第1章</a:t>
            </a:r>
          </a:p>
          <a:p xmlns:a="http://schemas.openxmlformats.org/drawingml/2006/main">
            <a:pPr algn="ctr">
              <a:buNone/>
            </a:pPr>
            <a:r>
              <a:rPr sz="2000">
                <a:solidFill>
                  <a:srgbClr val="FFFFFF"/>
                </a:solidFill>
                <a:latin typeface="Georgia"/>
                <a:ea typeface="Georgia"/>
                <a:cs typeface="Georgia"/>
              </a:rPr>
              <a:t>Hosea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1:1  |  Hosea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當烏西雅、約坦、亞哈斯、希西家作猶大王，約阿施的兒子耶羅波安作以色列王的時候，耶和華的話臨到備利的兒子何西阿。</a:t>
            </a:r>
          </a:p>
          <a:p xmlns:a="http://schemas.openxmlformats.org/drawingml/2006/main">
            <a:pPr algn="ctr">
              <a:buNone/>
            </a:pPr>
            <a:r>
              <a:rPr sz="2100">
                <a:solidFill>
                  <a:srgbClr val="FFFFFF"/>
                </a:solidFill>
                <a:latin typeface="Georgia"/>
                <a:ea typeface="Georgia"/>
                <a:cs typeface="Georgia"/>
              </a:rPr>
              <a:t>The word of the LORD that came unto Hosea, the son of Beeri, in the days of Uzziah, Jotham, Ahaz, and Hezekiah, kings of Judah, and in the days of Jeroboam the son of Joash, king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1:2  |  Hosea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耶和華初次與何西阿說話，對他說：「你去娶淫婦為妻，也收那從淫亂所生的兒女；因為這地大行淫亂，離棄耶和華。」</a:t>
            </a:r>
          </a:p>
          <a:p xmlns:a="http://schemas.openxmlformats.org/drawingml/2006/main">
            <a:pPr algn="ctr">
              <a:buNone/>
            </a:pPr>
            <a:r>
              <a:rPr sz="2100">
                <a:solidFill>
                  <a:srgbClr val="FFFFFF"/>
                </a:solidFill>
                <a:latin typeface="Georgia"/>
                <a:ea typeface="Georgia"/>
                <a:cs typeface="Georgia"/>
              </a:rPr>
              <a:t>The beginning of the word of the LORD by Hosea. And the LORD said to Hosea, Go, take unto thee a wife of whoredoms and children of whoredoms: for the land hath committed great whoredom, departing from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  |  Hosea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於是，何西阿去娶了滴拉音的女兒歌篾。這婦人懷孕，給他生了一個兒子。</a:t>
            </a:r>
          </a:p>
          <a:p xmlns:a="http://schemas.openxmlformats.org/drawingml/2006/main">
            <a:pPr algn="ctr">
              <a:buNone/>
            </a:pPr>
            <a:r>
              <a:rPr sz="2400">
                <a:solidFill>
                  <a:srgbClr val="FFFFFF"/>
                </a:solidFill>
                <a:latin typeface="Georgia"/>
                <a:ea typeface="Georgia"/>
                <a:cs typeface="Georgia"/>
              </a:rPr>
              <a:t>So he went and took Gomer the daughter of Diblaim; which conceived, and bare him a son.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1:4  |  Hosea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耶和華對何西阿說：「給他起名叫耶斯列；因為再過片時，我必討耶戶家在耶斯列殺人流血的罪，也必使以色列家的國滅絕。</a:t>
            </a:r>
          </a:p>
          <a:p xmlns:a="http://schemas.openxmlformats.org/drawingml/2006/main">
            <a:pPr algn="ctr">
              <a:buNone/>
            </a:pPr>
            <a:r>
              <a:rPr sz="2100">
                <a:solidFill>
                  <a:srgbClr val="FFFFFF"/>
                </a:solidFill>
                <a:latin typeface="Georgia"/>
                <a:ea typeface="Georgia"/>
                <a:cs typeface="Georgia"/>
              </a:rPr>
              <a:t>And the LORD said unto him, Call his name Jezreel; for yet a little while, and I will avenge the blood of Jezreel upon the house of Jehu, and will cause to cease the kingdom of the house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1:5  |  Hosea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到那日，我必在耶斯列平原折斷以色列的弓。」</a:t>
            </a:r>
          </a:p>
          <a:p xmlns:a="http://schemas.openxmlformats.org/drawingml/2006/main">
            <a:pPr algn="ctr">
              <a:buNone/>
            </a:pPr>
            <a:r>
              <a:rPr sz="2400">
                <a:solidFill>
                  <a:srgbClr val="FFFFFF"/>
                </a:solidFill>
                <a:latin typeface="Georgia"/>
                <a:ea typeface="Georgia"/>
                <a:cs typeface="Georgia"/>
              </a:rPr>
              <a:t>And it shall come to pass at that day, that I will break the bow of Israel in the valley of Jezreel.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1:6  |  Hosea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歌篾又懷孕生了一個女兒，[耶和華]對何西阿說：「給她起名叫羅‧路哈瑪；因為我必不再憐憫以色列家，決不赦免他們。</a:t>
            </a:r>
          </a:p>
          <a:p xmlns:a="http://schemas.openxmlformats.org/drawingml/2006/main">
            <a:pPr algn="ctr">
              <a:buNone/>
            </a:pPr>
            <a:r>
              <a:rPr sz="2100">
                <a:solidFill>
                  <a:srgbClr val="FFFFFF"/>
                </a:solidFill>
                <a:latin typeface="Georgia"/>
                <a:ea typeface="Georgia"/>
                <a:cs typeface="Georgia"/>
              </a:rPr>
              <a:t>And she conceived again, and bare a daughter. And God said unto him, Call her name Lo-ruhamah: for I will no more have mercy upon the house of Israel; but I will utterly take them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1:7  |  Hosea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我卻要憐憫猶大家，使他們靠耶和華－他們的神得救，不使他們靠弓、刀、爭戰、馬匹，與馬兵得救。」</a:t>
            </a:r>
          </a:p>
          <a:p xmlns:a="http://schemas.openxmlformats.org/drawingml/2006/main">
            <a:pPr algn="ctr">
              <a:buNone/>
            </a:pPr>
            <a:r>
              <a:rPr sz="2100">
                <a:solidFill>
                  <a:srgbClr val="FFFFFF"/>
                </a:solidFill>
                <a:latin typeface="Georgia"/>
                <a:ea typeface="Georgia"/>
                <a:cs typeface="Georgia"/>
              </a:rPr>
              <a:t>But I will have mercy upon the house of Judah, and will save them by the LORD their God, and will not save them by bow, nor by sword, nor by battle, by horses, nor by horsemen.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1:8  |  Hosea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歌篾給羅‧路哈瑪斷奶以後，又懷孕生了一個兒子。</a:t>
            </a:r>
          </a:p>
          <a:p xmlns:a="http://schemas.openxmlformats.org/drawingml/2006/main">
            <a:pPr algn="ctr">
              <a:buNone/>
            </a:pPr>
            <a:r>
              <a:rPr sz="2800">
                <a:solidFill>
                  <a:srgbClr val="FFFFFF"/>
                </a:solidFill>
                <a:latin typeface="Georgia"/>
                <a:ea typeface="Georgia"/>
                <a:cs typeface="Georgia"/>
              </a:rPr>
              <a:t>Now when she had weaned Lo-ruhamah, she conceived, and bare a son.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1:9  |  Hosea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[耶和華]說：「給他起名叫羅‧阿米；因為你們不作我的子民，我也不作你們的[神]。」</a:t>
            </a:r>
          </a:p>
          <a:p xmlns:a="http://schemas.openxmlformats.org/drawingml/2006/main">
            <a:pPr algn="ctr">
              <a:buNone/>
            </a:pPr>
            <a:r>
              <a:rPr sz="2400">
                <a:solidFill>
                  <a:srgbClr val="FFFFFF"/>
                </a:solidFill>
                <a:latin typeface="Georgia"/>
                <a:ea typeface="Georgia"/>
                <a:cs typeface="Georgia"/>
              </a:rPr>
              <a:t>Then said God, Call his name Lo-ammi: for ye are not my people, and I will not be your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1:10  |  Hosea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然而，以色列的人數必如海沙，不可量，不可數。從前在甚麼地方對他們說「你們不是我的子民」，將來在那裏必對他們說「[你們是]永生神的兒子」。</a:t>
            </a:r>
          </a:p>
          <a:p xmlns:a="http://schemas.openxmlformats.org/drawingml/2006/main">
            <a:pPr algn="ctr">
              <a:buNone/>
            </a:pPr>
            <a:r>
              <a:rPr sz="1800">
                <a:solidFill>
                  <a:srgbClr val="FFFFFF"/>
                </a:solidFill>
                <a:latin typeface="Georgia"/>
                <a:ea typeface="Georgia"/>
                <a:cs typeface="Georgia"/>
              </a:rPr>
              <a:t>Yet the number of the children of Israel shall be as the sand of the sea, which cannot be measured nor numbered; and it shall come to pass, that in the place where it was said unto them, Ye are not my people, there it shall be said unto them, Ye are the sons of the living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1:11  |  Hosea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猶大人和以色列人必一同聚集，為自己立一個首領，從這地上去，因為耶斯列的日子必為大日。</a:t>
            </a:r>
          </a:p>
          <a:p xmlns:a="http://schemas.openxmlformats.org/drawingml/2006/main">
            <a:pPr algn="ctr">
              <a:buNone/>
            </a:pPr>
            <a:r>
              <a:rPr sz="2100">
                <a:solidFill>
                  <a:srgbClr val="FFFFFF"/>
                </a:solidFill>
                <a:latin typeface="Georgia"/>
                <a:ea typeface="Georgia"/>
                <a:cs typeface="Georgia"/>
              </a:rPr>
              <a:t>Then shall the children of Judah and the children of Israel be gathered together, and appoint themselves one head, and they shall come up out of the land: for great shall be the day of Jezreel.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2026-08-30T03:49:22.3420000Z</dcterms:created>
  <dcterms:modified xsi:type="dcterms:W3CDTF">2026-08-30T03:49:22.3420000Z</dcterms:modified>
</coreProperties>
</file>