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a41de097bee46a5" /><Relationship Type="http://schemas.openxmlformats.org/officeDocument/2006/relationships/extended-properties" Target="/docProps/app.xml" Id="R9682911dff734fab" /><Relationship Type="http://schemas.openxmlformats.org/officeDocument/2006/relationships/officeDocument" Target="/ppt/presentation.xml" Id="Rdb3043283d834420" /></Relationships>
</file>

<file path=ppt/presentation.xml><?xml version="1.0" encoding="utf-8"?>
<p:presentation xmlns:p="http://schemas.openxmlformats.org/presentationml/2006/main">
  <p:sldMasterIdLst>
    <p:sldMasterId xmlns:r="http://schemas.openxmlformats.org/officeDocument/2006/relationships" id="2147483648" r:id="R5b1ab7e0e354467c"/>
  </p:sldMasterIdLst>
  <p:notesMasterIdLst>
    <p:notesMasterId xmlns:r="http://schemas.openxmlformats.org/officeDocument/2006/relationships" r:id="R07131159d7554792"/>
  </p:notesMasterIdLst>
  <p:sldIdLst>
    <p:sldId xmlns:r="http://schemas.openxmlformats.org/officeDocument/2006/relationships" id="256" r:id="R89a6581a76114204"/>
    <p:sldId xmlns:r="http://schemas.openxmlformats.org/officeDocument/2006/relationships" id="257" r:id="R4116acb702914e64"/>
    <p:sldId xmlns:r="http://schemas.openxmlformats.org/officeDocument/2006/relationships" id="258" r:id="Rf2c927787fde4000"/>
    <p:sldId xmlns:r="http://schemas.openxmlformats.org/officeDocument/2006/relationships" id="259" r:id="R7dcb7260df244e75"/>
    <p:sldId xmlns:r="http://schemas.openxmlformats.org/officeDocument/2006/relationships" id="260" r:id="R86202eec48394670"/>
    <p:sldId xmlns:r="http://schemas.openxmlformats.org/officeDocument/2006/relationships" id="261" r:id="R23a34212e7934937"/>
    <p:sldId xmlns:r="http://schemas.openxmlformats.org/officeDocument/2006/relationships" id="262" r:id="R177396d98698476f"/>
    <p:sldId xmlns:r="http://schemas.openxmlformats.org/officeDocument/2006/relationships" id="263" r:id="Rcd2117fb13624ee7"/>
    <p:sldId xmlns:r="http://schemas.openxmlformats.org/officeDocument/2006/relationships" id="264" r:id="R05fa99d605cf4153"/>
    <p:sldId xmlns:r="http://schemas.openxmlformats.org/officeDocument/2006/relationships" id="265" r:id="Ra6a7dd92539848b4"/>
    <p:sldId xmlns:r="http://schemas.openxmlformats.org/officeDocument/2006/relationships" id="266" r:id="R6a57312277de4867"/>
    <p:sldId xmlns:r="http://schemas.openxmlformats.org/officeDocument/2006/relationships" id="267" r:id="R831729541e44466c"/>
    <p:sldId xmlns:r="http://schemas.openxmlformats.org/officeDocument/2006/relationships" id="268" r:id="Ra50a3052a6524df1"/>
    <p:sldId xmlns:r="http://schemas.openxmlformats.org/officeDocument/2006/relationships" id="269" r:id="R6fca4e23e8f84bb7"/>
    <p:sldId xmlns:r="http://schemas.openxmlformats.org/officeDocument/2006/relationships" id="270" r:id="R3d5775120a844142"/>
    <p:sldId xmlns:r="http://schemas.openxmlformats.org/officeDocument/2006/relationships" id="271" r:id="Rea90cae1a4c042dc"/>
    <p:sldId xmlns:r="http://schemas.openxmlformats.org/officeDocument/2006/relationships" id="272" r:id="Rd082963000ca4c99"/>
    <p:sldId xmlns:r="http://schemas.openxmlformats.org/officeDocument/2006/relationships" id="273" r:id="Rc7b4f24ffa824a93"/>
    <p:sldId xmlns:r="http://schemas.openxmlformats.org/officeDocument/2006/relationships" id="274" r:id="Re1172e123611419d"/>
    <p:sldId xmlns:r="http://schemas.openxmlformats.org/officeDocument/2006/relationships" id="275" r:id="R76344e7780294b82"/>
    <p:sldId xmlns:r="http://schemas.openxmlformats.org/officeDocument/2006/relationships" id="276" r:id="Reb5dba618d6249ba"/>
    <p:sldId xmlns:r="http://schemas.openxmlformats.org/officeDocument/2006/relationships" id="277" r:id="R942df25de0f74d2f"/>
    <p:sldId xmlns:r="http://schemas.openxmlformats.org/officeDocument/2006/relationships" id="278" r:id="R48f83ebb6fd548d2"/>
    <p:sldId xmlns:r="http://schemas.openxmlformats.org/officeDocument/2006/relationships" id="279" r:id="R4ccc402681d3410f"/>
    <p:sldId xmlns:r="http://schemas.openxmlformats.org/officeDocument/2006/relationships" id="280" r:id="R8fad0713a9844ad2"/>
    <p:sldId xmlns:r="http://schemas.openxmlformats.org/officeDocument/2006/relationships" id="281" r:id="R207d4522095b4ec7"/>
    <p:sldId xmlns:r="http://schemas.openxmlformats.org/officeDocument/2006/relationships" id="282" r:id="R0bddb511349f41ef"/>
    <p:sldId xmlns:r="http://schemas.openxmlformats.org/officeDocument/2006/relationships" id="283" r:id="R94126a2115cf40d2"/>
    <p:sldId xmlns:r="http://schemas.openxmlformats.org/officeDocument/2006/relationships" id="284" r:id="R0162352820d64e0c"/>
    <p:sldId xmlns:r="http://schemas.openxmlformats.org/officeDocument/2006/relationships" id="285" r:id="Rbee9d0d37efd4e99"/>
    <p:sldId xmlns:r="http://schemas.openxmlformats.org/officeDocument/2006/relationships" id="286" r:id="R4564dc3635e04df0"/>
    <p:sldId xmlns:r="http://schemas.openxmlformats.org/officeDocument/2006/relationships" id="287" r:id="R40310b02f51e4091"/>
    <p:sldId xmlns:r="http://schemas.openxmlformats.org/officeDocument/2006/relationships" id="288" r:id="Rbace576bdc4241d1"/>
    <p:sldId xmlns:r="http://schemas.openxmlformats.org/officeDocument/2006/relationships" id="289" r:id="R9b4c35e805834edd"/>
    <p:sldId xmlns:r="http://schemas.openxmlformats.org/officeDocument/2006/relationships" id="290" r:id="Rd9f41e74f9034bf9"/>
    <p:sldId xmlns:r="http://schemas.openxmlformats.org/officeDocument/2006/relationships" id="291" r:id="R5a1f87a1ff514dce"/>
    <p:sldId xmlns:r="http://schemas.openxmlformats.org/officeDocument/2006/relationships" id="292" r:id="R9a5c72404ae94b0b"/>
    <p:sldId xmlns:r="http://schemas.openxmlformats.org/officeDocument/2006/relationships" id="293" r:id="R0916191145734f22"/>
    <p:sldId xmlns:r="http://schemas.openxmlformats.org/officeDocument/2006/relationships" id="294" r:id="R2360714f823a4a1e"/>
    <p:sldId xmlns:r="http://schemas.openxmlformats.org/officeDocument/2006/relationships" id="295" r:id="Rd80b8c8b23de4cdd"/>
    <p:sldId xmlns:r="http://schemas.openxmlformats.org/officeDocument/2006/relationships" id="296" r:id="Rebced8e00b4e4bfa"/>
    <p:sldId xmlns:r="http://schemas.openxmlformats.org/officeDocument/2006/relationships" id="297" r:id="Rf3dd54d2ae5f414a"/>
    <p:sldId xmlns:r="http://schemas.openxmlformats.org/officeDocument/2006/relationships" id="298" r:id="Rca3a571e0f3340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59239b360a4f31" /><Relationship Type="http://schemas.openxmlformats.org/officeDocument/2006/relationships/slideMaster" Target="/ppt/slideMasters/slideMaster1.xml" Id="R5b1ab7e0e354467c" /><Relationship Type="http://schemas.openxmlformats.org/officeDocument/2006/relationships/notesMaster" Target="/ppt/notesMasters/notesMaster1.xml" Id="R07131159d7554792" /><Relationship Type="http://schemas.openxmlformats.org/officeDocument/2006/relationships/presProps" Target="/ppt/presProps.xml" Id="R0db5bd6904e444b3" /><Relationship Type="http://schemas.openxmlformats.org/officeDocument/2006/relationships/tableStyles" Target="/ppt/tableStyles.xml" Id="R3b00e012d53e46ef" /><Relationship Type="http://schemas.openxmlformats.org/officeDocument/2006/relationships/slide" Target="/ppt/slides/slide1.xml" Id="R89a6581a76114204" /><Relationship Type="http://schemas.openxmlformats.org/officeDocument/2006/relationships/slide" Target="/ppt/slides/slide2.xml" Id="R4116acb702914e64" /><Relationship Type="http://schemas.openxmlformats.org/officeDocument/2006/relationships/slide" Target="/ppt/slides/slide3.xml" Id="Rf2c927787fde4000" /><Relationship Type="http://schemas.openxmlformats.org/officeDocument/2006/relationships/slide" Target="/ppt/slides/slide4.xml" Id="R7dcb7260df244e75" /><Relationship Type="http://schemas.openxmlformats.org/officeDocument/2006/relationships/slide" Target="/ppt/slides/slide5.xml" Id="R86202eec48394670" /><Relationship Type="http://schemas.openxmlformats.org/officeDocument/2006/relationships/slide" Target="/ppt/slides/slide6.xml" Id="R23a34212e7934937" /><Relationship Type="http://schemas.openxmlformats.org/officeDocument/2006/relationships/slide" Target="/ppt/slides/slide7.xml" Id="R177396d98698476f" /><Relationship Type="http://schemas.openxmlformats.org/officeDocument/2006/relationships/slide" Target="/ppt/slides/slide8.xml" Id="Rcd2117fb13624ee7" /><Relationship Type="http://schemas.openxmlformats.org/officeDocument/2006/relationships/slide" Target="/ppt/slides/slide9.xml" Id="R05fa99d605cf4153" /><Relationship Type="http://schemas.openxmlformats.org/officeDocument/2006/relationships/slide" Target="/ppt/slides/slide10.xml" Id="Ra6a7dd92539848b4" /><Relationship Type="http://schemas.openxmlformats.org/officeDocument/2006/relationships/slide" Target="/ppt/slides/slide11.xml" Id="R6a57312277de4867" /><Relationship Type="http://schemas.openxmlformats.org/officeDocument/2006/relationships/slide" Target="/ppt/slides/slide12.xml" Id="R831729541e44466c" /><Relationship Type="http://schemas.openxmlformats.org/officeDocument/2006/relationships/slide" Target="/ppt/slides/slide13.xml" Id="Ra50a3052a6524df1" /><Relationship Type="http://schemas.openxmlformats.org/officeDocument/2006/relationships/slide" Target="/ppt/slides/slide14.xml" Id="R6fca4e23e8f84bb7" /><Relationship Type="http://schemas.openxmlformats.org/officeDocument/2006/relationships/slide" Target="/ppt/slides/slide15.xml" Id="R3d5775120a844142" /><Relationship Type="http://schemas.openxmlformats.org/officeDocument/2006/relationships/slide" Target="/ppt/slides/slide16.xml" Id="Rea90cae1a4c042dc" /><Relationship Type="http://schemas.openxmlformats.org/officeDocument/2006/relationships/slide" Target="/ppt/slides/slide17.xml" Id="Rd082963000ca4c99" /><Relationship Type="http://schemas.openxmlformats.org/officeDocument/2006/relationships/slide" Target="/ppt/slides/slide18.xml" Id="Rc7b4f24ffa824a93" /><Relationship Type="http://schemas.openxmlformats.org/officeDocument/2006/relationships/slide" Target="/ppt/slides/slide19.xml" Id="Re1172e123611419d" /><Relationship Type="http://schemas.openxmlformats.org/officeDocument/2006/relationships/slide" Target="/ppt/slides/slide20.xml" Id="R76344e7780294b82" /><Relationship Type="http://schemas.openxmlformats.org/officeDocument/2006/relationships/slide" Target="/ppt/slides/slide21.xml" Id="Reb5dba618d6249ba" /><Relationship Type="http://schemas.openxmlformats.org/officeDocument/2006/relationships/slide" Target="/ppt/slides/slide22.xml" Id="R942df25de0f74d2f" /><Relationship Type="http://schemas.openxmlformats.org/officeDocument/2006/relationships/slide" Target="/ppt/slides/slide23.xml" Id="R48f83ebb6fd548d2" /><Relationship Type="http://schemas.openxmlformats.org/officeDocument/2006/relationships/slide" Target="/ppt/slides/slide24.xml" Id="R4ccc402681d3410f" /><Relationship Type="http://schemas.openxmlformats.org/officeDocument/2006/relationships/slide" Target="/ppt/slides/slide25.xml" Id="R8fad0713a9844ad2" /><Relationship Type="http://schemas.openxmlformats.org/officeDocument/2006/relationships/slide" Target="/ppt/slides/slide26.xml" Id="R207d4522095b4ec7" /><Relationship Type="http://schemas.openxmlformats.org/officeDocument/2006/relationships/slide" Target="/ppt/slides/slide27.xml" Id="R0bddb511349f41ef" /><Relationship Type="http://schemas.openxmlformats.org/officeDocument/2006/relationships/slide" Target="/ppt/slides/slide28.xml" Id="R94126a2115cf40d2" /><Relationship Type="http://schemas.openxmlformats.org/officeDocument/2006/relationships/slide" Target="/ppt/slides/slide29.xml" Id="R0162352820d64e0c" /><Relationship Type="http://schemas.openxmlformats.org/officeDocument/2006/relationships/slide" Target="/ppt/slides/slide30.xml" Id="Rbee9d0d37efd4e99" /><Relationship Type="http://schemas.openxmlformats.org/officeDocument/2006/relationships/slide" Target="/ppt/slides/slide31.xml" Id="R4564dc3635e04df0" /><Relationship Type="http://schemas.openxmlformats.org/officeDocument/2006/relationships/slide" Target="/ppt/slides/slide32.xml" Id="R40310b02f51e4091" /><Relationship Type="http://schemas.openxmlformats.org/officeDocument/2006/relationships/slide" Target="/ppt/slides/slide33.xml" Id="Rbace576bdc4241d1" /><Relationship Type="http://schemas.openxmlformats.org/officeDocument/2006/relationships/slide" Target="/ppt/slides/slide34.xml" Id="R9b4c35e805834edd" /><Relationship Type="http://schemas.openxmlformats.org/officeDocument/2006/relationships/slide" Target="/ppt/slides/slide35.xml" Id="Rd9f41e74f9034bf9" /><Relationship Type="http://schemas.openxmlformats.org/officeDocument/2006/relationships/slide" Target="/ppt/slides/slide36.xml" Id="R5a1f87a1ff514dce" /><Relationship Type="http://schemas.openxmlformats.org/officeDocument/2006/relationships/slide" Target="/ppt/slides/slide37.xml" Id="R9a5c72404ae94b0b" /><Relationship Type="http://schemas.openxmlformats.org/officeDocument/2006/relationships/slide" Target="/ppt/slides/slide38.xml" Id="R0916191145734f22" /><Relationship Type="http://schemas.openxmlformats.org/officeDocument/2006/relationships/slide" Target="/ppt/slides/slide39.xml" Id="R2360714f823a4a1e" /><Relationship Type="http://schemas.openxmlformats.org/officeDocument/2006/relationships/slide" Target="/ppt/slides/slide40.xml" Id="Rd80b8c8b23de4cdd" /><Relationship Type="http://schemas.openxmlformats.org/officeDocument/2006/relationships/slide" Target="/ppt/slides/slide41.xml" Id="Rebced8e00b4e4bfa" /><Relationship Type="http://schemas.openxmlformats.org/officeDocument/2006/relationships/slide" Target="/ppt/slides/slide42.xml" Id="Rf3dd54d2ae5f414a" /><Relationship Type="http://schemas.openxmlformats.org/officeDocument/2006/relationships/slide" Target="/ppt/slides/slide43.xml" Id="Rca3a571e0f3340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dd86aa86f04a8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15189b9095b4e3d" /><Relationship Type="http://schemas.openxmlformats.org/officeDocument/2006/relationships/notesMaster" Target="/ppt/notesMasters/notesMaster1.xml" Id="R0f8515d0aba2492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d3b5029cdd2414e" /><Relationship Type="http://schemas.openxmlformats.org/officeDocument/2006/relationships/notesMaster" Target="/ppt/notesMasters/notesMaster1.xml" Id="Rb245ab86b9594d2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8646092cf274823" /><Relationship Type="http://schemas.openxmlformats.org/officeDocument/2006/relationships/notesMaster" Target="/ppt/notesMasters/notesMaster1.xml" Id="R8a755c5daa1e476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02a11fcb0354691" /><Relationship Type="http://schemas.openxmlformats.org/officeDocument/2006/relationships/notesMaster" Target="/ppt/notesMasters/notesMaster1.xml" Id="Rcadcb9411db246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ea528a9f0eb04a55" /><Relationship Type="http://schemas.openxmlformats.org/officeDocument/2006/relationships/notesMaster" Target="/ppt/notesMasters/notesMaster1.xml" Id="R35976ef2f4d04942" /></Relationships>
</file>

<file path=ppt/notesSlides/_rels/notesSlide6.xml.rels>&#65279;<?xml version="1.0" encoding="utf-8"?><Relationships xmlns="http://schemas.openxmlformats.org/package/2006/relationships"><Relationship Type="http://schemas.openxmlformats.org/officeDocument/2006/relationships/slide" Target="/ppt/slides/slide6.xml" Id="R129dae2bfe65471d" /><Relationship Type="http://schemas.openxmlformats.org/officeDocument/2006/relationships/notesMaster" Target="/ppt/notesMasters/notesMaster1.xml" Id="R1e84bb9b0d7b4f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e067a9d4ab452f" /><Relationship Type="http://schemas.openxmlformats.org/officeDocument/2006/relationships/notesMaster" Target="/ppt/notesMasters/notesMaster1.xml" Id="Ra834f742598245e3" /></Relationships>
</file>

<file path=ppt/notesSlides/_rels/notesSlide8.xml.rels>&#65279;<?xml version="1.0" encoding="utf-8"?><Relationships xmlns="http://schemas.openxmlformats.org/package/2006/relationships"><Relationship Type="http://schemas.openxmlformats.org/officeDocument/2006/relationships/slide" Target="/ppt/slides/slide8.xml" Id="R3449d0077d754b98" /><Relationship Type="http://schemas.openxmlformats.org/officeDocument/2006/relationships/notesMaster" Target="/ppt/notesMasters/notesMaster1.xml" Id="R676e4c6759dd4929" /></Relationships>
</file>

<file path=ppt/notesSlides/_rels/notesSlide9.xml.rels>&#65279;<?xml version="1.0" encoding="utf-8"?><Relationships xmlns="http://schemas.openxmlformats.org/package/2006/relationships"><Relationship Type="http://schemas.openxmlformats.org/officeDocument/2006/relationships/slide" Target="/ppt/slides/slide9.xml" Id="Rda0178a1b6824bfa" /><Relationship Type="http://schemas.openxmlformats.org/officeDocument/2006/relationships/notesMaster" Target="/ppt/notesMasters/notesMaster1.xml" Id="Rafef6366329d416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fa428ae4cbe4c99" /><Relationship Type="http://schemas.openxmlformats.org/officeDocument/2006/relationships/notesMaster" Target="/ppt/notesMasters/notesMaster1.xml" Id="Re130cd4f364e419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0a25dbc9f8747fd" /><Relationship Type="http://schemas.openxmlformats.org/officeDocument/2006/relationships/notesMaster" Target="/ppt/notesMasters/notesMaster1.xml" Id="Rb8e6a6527800481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d91257a283463b" /><Relationship Type="http://schemas.openxmlformats.org/officeDocument/2006/relationships/notesMaster" Target="/ppt/notesMasters/notesMaster1.xml" Id="R0e1fac860c32488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8900ecb1f0b4bf8" /><Relationship Type="http://schemas.openxmlformats.org/officeDocument/2006/relationships/notesMaster" Target="/ppt/notesMasters/notesMaster1.xml" Id="R76ee1fd65929479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62c4bf4d8d54265" /><Relationship Type="http://schemas.openxmlformats.org/officeDocument/2006/relationships/notesMaster" Target="/ppt/notesMasters/notesMaster1.xml" Id="Rba3a948b4f1e4cd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11d0c50bd774ccf" /><Relationship Type="http://schemas.openxmlformats.org/officeDocument/2006/relationships/notesMaster" Target="/ppt/notesMasters/notesMaster1.xml" Id="R4b6b844bb0c24bd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d6a727256004298" /><Relationship Type="http://schemas.openxmlformats.org/officeDocument/2006/relationships/notesMaster" Target="/ppt/notesMasters/notesMaster1.xml" Id="R65d76c38a7644f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cc83cdea5d84802" /><Relationship Type="http://schemas.openxmlformats.org/officeDocument/2006/relationships/notesMaster" Target="/ppt/notesMasters/notesMaster1.xml" Id="Rafd2c6f986cb4c2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acdfd5e65c4272" /><Relationship Type="http://schemas.openxmlformats.org/officeDocument/2006/relationships/notesMaster" Target="/ppt/notesMasters/notesMaster1.xml" Id="R6471f329d7044fb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63a7959ba55498f" /><Relationship Type="http://schemas.openxmlformats.org/officeDocument/2006/relationships/notesMaster" Target="/ppt/notesMasters/notesMaster1.xml" Id="R75c86e840c0b45f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b5531aab0c8438b" /><Relationship Type="http://schemas.openxmlformats.org/officeDocument/2006/relationships/notesMaster" Target="/ppt/notesMasters/notesMaster1.xml" Id="R692c899621924e7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d901a88e3364c96" /><Relationship Type="http://schemas.openxmlformats.org/officeDocument/2006/relationships/notesMaster" Target="/ppt/notesMasters/notesMaster1.xml" Id="Rf85a7082c42f48f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bd7e0a246dc47d6" /><Relationship Type="http://schemas.openxmlformats.org/officeDocument/2006/relationships/notesMaster" Target="/ppt/notesMasters/notesMaster1.xml" Id="R55632bd4d45f478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a0434e8ae7148c0" /><Relationship Type="http://schemas.openxmlformats.org/officeDocument/2006/relationships/notesMaster" Target="/ppt/notesMasters/notesMaster1.xml" Id="R7d423602a59e44e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a8dddd03f5c46e1" /><Relationship Type="http://schemas.openxmlformats.org/officeDocument/2006/relationships/notesMaster" Target="/ppt/notesMasters/notesMaster1.xml" Id="Ra6848714ffe8411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d1a4fc7cdf0b4fae" /><Relationship Type="http://schemas.openxmlformats.org/officeDocument/2006/relationships/notesMaster" Target="/ppt/notesMasters/notesMaster1.xml" Id="R3d97b10351564d8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be82e8e25ec4216" /><Relationship Type="http://schemas.openxmlformats.org/officeDocument/2006/relationships/notesMaster" Target="/ppt/notesMasters/notesMaster1.xml" Id="R6c1b50045f12409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b12c13d0e424ea7" /><Relationship Type="http://schemas.openxmlformats.org/officeDocument/2006/relationships/notesMaster" Target="/ppt/notesMasters/notesMaster1.xml" Id="Rb8552f7952e74a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b2559d80f5c47d0" /><Relationship Type="http://schemas.openxmlformats.org/officeDocument/2006/relationships/notesMaster" Target="/ppt/notesMasters/notesMaster1.xml" Id="R6539e6ce25cd482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28f76cef1ec2453c" /><Relationship Type="http://schemas.openxmlformats.org/officeDocument/2006/relationships/notesMaster" Target="/ppt/notesMasters/notesMaster1.xml" Id="R11d068c7701946a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cc8d52572bce46e2" /><Relationship Type="http://schemas.openxmlformats.org/officeDocument/2006/relationships/notesMaster" Target="/ppt/notesMasters/notesMaster1.xml" Id="R0285872dfe7f48c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ac5b88e7704450a" /><Relationship Type="http://schemas.openxmlformats.org/officeDocument/2006/relationships/notesMaster" Target="/ppt/notesMasters/notesMaster1.xml" Id="R0a1d876d120e47d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3da53c557534553" /><Relationship Type="http://schemas.openxmlformats.org/officeDocument/2006/relationships/notesMaster" Target="/ppt/notesMasters/notesMaster1.xml" Id="Rf5fc457095584b6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af78270dc154e6e" /><Relationship Type="http://schemas.openxmlformats.org/officeDocument/2006/relationships/notesMaster" Target="/ppt/notesMasters/notesMaster1.xml" Id="R6f57bef5e1b549ad"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e29b4efaa754db0" /><Relationship Type="http://schemas.openxmlformats.org/officeDocument/2006/relationships/notesMaster" Target="/ppt/notesMasters/notesMaster1.xml" Id="Rdc94061cff964af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9a4c57ae90b4586" /><Relationship Type="http://schemas.openxmlformats.org/officeDocument/2006/relationships/notesMaster" Target="/ppt/notesMasters/notesMaster1.xml" Id="Rf6892c3eddc7433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eead54db9afc4076" /><Relationship Type="http://schemas.openxmlformats.org/officeDocument/2006/relationships/notesMaster" Target="/ppt/notesMasters/notesMaster1.xml" Id="Re9ca0c67eaa741b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2d9f3e120254997" /><Relationship Type="http://schemas.openxmlformats.org/officeDocument/2006/relationships/notesMaster" Target="/ppt/notesMasters/notesMaster1.xml" Id="Rb0806a6587a04ec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09b0a17250fd4399" /><Relationship Type="http://schemas.openxmlformats.org/officeDocument/2006/relationships/notesMaster" Target="/ppt/notesMasters/notesMaster1.xml" Id="R64662cb326d04cd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fddeb86b09a643a9" /><Relationship Type="http://schemas.openxmlformats.org/officeDocument/2006/relationships/notesMaster" Target="/ppt/notesMasters/notesMaster1.xml" Id="Rb7376918eee0414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7281f730d644025" /><Relationship Type="http://schemas.openxmlformats.org/officeDocument/2006/relationships/notesMaster" Target="/ppt/notesMasters/notesMaster1.xml" Id="Rea352c116397415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c6db97b6de14fb8" /><Relationship Type="http://schemas.openxmlformats.org/officeDocument/2006/relationships/notesMaster" Target="/ppt/notesMasters/notesMaster1.xml" Id="R3e49c687757c413c"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b9ec9b80c7e6488d" /><Relationship Type="http://schemas.openxmlformats.org/officeDocument/2006/relationships/notesMaster" Target="/ppt/notesMasters/notesMaster1.xml" Id="R904268b70cb74d15"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995eab1beed9436a" /><Relationship Type="http://schemas.openxmlformats.org/officeDocument/2006/relationships/notesMaster" Target="/ppt/notesMasters/notesMaster1.xml" Id="R493e4cc1fb9a43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4cfcb12cac5426a" /><Relationship Type="http://schemas.openxmlformats.org/officeDocument/2006/relationships/image" Target="/ppt/media/image.png" Id="R302330300d97456b" /><Relationship Type="http://schemas.openxmlformats.org/officeDocument/2006/relationships/image" Target="/ppt/media/image2.png" Id="Ra7c8e56bd00e437c" /><Relationship Type="http://schemas.openxmlformats.org/officeDocument/2006/relationships/image" Target="/ppt/media/image.jpeg" Id="R51991a5f2a1b45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8fc0522a744f1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02330300d97456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7c8e56bd00e437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1991a5f2a1b45b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a595bf7cfe04976" /><Relationship Type="http://schemas.openxmlformats.org/officeDocument/2006/relationships/slideLayout" Target="/ppt/slideLayouts/slideLayout1.xml" Id="Rb1c90d778f734a05" /><Relationship Type="http://schemas.openxmlformats.org/officeDocument/2006/relationships/slideLayout" Target="/ppt/slideLayouts/slideLayout2.xml" Id="R3282fecbfaf5402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1c90d778f734a05"/>
    <p:sldLayoutId xmlns:r="http://schemas.openxmlformats.org/officeDocument/2006/relationships" id="2147483650" r:id="R3282fecbfaf5402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46b48ad6ff342e9" /><Relationship Type="http://schemas.openxmlformats.org/officeDocument/2006/relationships/notesSlide" Target="/ppt/notesSlides/notesSlide1.xml" Id="Rd642f86b4054429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089bb259c234912" /><Relationship Type="http://schemas.openxmlformats.org/officeDocument/2006/relationships/notesSlide" Target="/ppt/notesSlides/notesSlide2.xml" Id="R29e6e4d07db6440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ed3ed85b2504dd4" /><Relationship Type="http://schemas.openxmlformats.org/officeDocument/2006/relationships/notesSlide" Target="/ppt/notesSlides/notesSlide3.xml" Id="R6141be1edca0467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60f8328e1a246b4" /><Relationship Type="http://schemas.openxmlformats.org/officeDocument/2006/relationships/notesSlide" Target="/ppt/notesSlides/notesSlide4.xml" Id="Rc1e77fbf5e854df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f5b48eff4294470" /><Relationship Type="http://schemas.openxmlformats.org/officeDocument/2006/relationships/notesSlide" Target="/ppt/notesSlides/notesSlide5.xml" Id="Rc4fa4f3ce12d4e3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3a7e2c3a7ff4b63" /><Relationship Type="http://schemas.openxmlformats.org/officeDocument/2006/relationships/notesSlide" Target="/ppt/notesSlides/notesSlide6.xml" Id="Rd0bbc6d0340b41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d6d14c704b0465f" /><Relationship Type="http://schemas.openxmlformats.org/officeDocument/2006/relationships/notesSlide" Target="/ppt/notesSlides/notesSlide7.xml" Id="Rc09a0bb76043486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4f2f16e025c4294" /><Relationship Type="http://schemas.openxmlformats.org/officeDocument/2006/relationships/notesSlide" Target="/ppt/notesSlides/notesSlide8.xml" Id="R6a09d07f05a044c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7a4319f644c44a7" /><Relationship Type="http://schemas.openxmlformats.org/officeDocument/2006/relationships/notesSlide" Target="/ppt/notesSlides/notesSlide9.xml" Id="R9c7f4cc8e4f34f8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b20c6bd88fe4971" /><Relationship Type="http://schemas.openxmlformats.org/officeDocument/2006/relationships/notesSlide" Target="/ppt/notesSlides/notesSlide10.xml" Id="R6d1bc7b1801d43c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3a25dfd60514ff2" /><Relationship Type="http://schemas.openxmlformats.org/officeDocument/2006/relationships/notesSlide" Target="/ppt/notesSlides/notesSlide11.xml" Id="Rf78f7b59b3554d5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30f694adfcb44f8" /><Relationship Type="http://schemas.openxmlformats.org/officeDocument/2006/relationships/notesSlide" Target="/ppt/notesSlides/notesSlide12.xml" Id="R987afa9a17654be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a85e0cdbd6d49b8" /><Relationship Type="http://schemas.openxmlformats.org/officeDocument/2006/relationships/notesSlide" Target="/ppt/notesSlides/notesSlide13.xml" Id="Ra7583763753649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bae496188d04d92" /><Relationship Type="http://schemas.openxmlformats.org/officeDocument/2006/relationships/notesSlide" Target="/ppt/notesSlides/notesSlide14.xml" Id="R0050de541819404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bc990a2c7cb469e" /><Relationship Type="http://schemas.openxmlformats.org/officeDocument/2006/relationships/notesSlide" Target="/ppt/notesSlides/notesSlide15.xml" Id="Rfe38fc042212407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c097b5749c0498d" /><Relationship Type="http://schemas.openxmlformats.org/officeDocument/2006/relationships/notesSlide" Target="/ppt/notesSlides/notesSlide16.xml" Id="Rf918cc9e21b0463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cc14feb514d4433" /><Relationship Type="http://schemas.openxmlformats.org/officeDocument/2006/relationships/notesSlide" Target="/ppt/notesSlides/notesSlide17.xml" Id="R7894f1f9ff7e41f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f548ad3858e481e" /><Relationship Type="http://schemas.openxmlformats.org/officeDocument/2006/relationships/notesSlide" Target="/ppt/notesSlides/notesSlide18.xml" Id="R4c5099a917ff4de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e2f81f10d2b442e" /><Relationship Type="http://schemas.openxmlformats.org/officeDocument/2006/relationships/notesSlide" Target="/ppt/notesSlides/notesSlide19.xml" Id="Rb36a0dd6b5d4467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7b8ed39685d475d" /><Relationship Type="http://schemas.openxmlformats.org/officeDocument/2006/relationships/notesSlide" Target="/ppt/notesSlides/notesSlide20.xml" Id="R570b5d4da362426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73c08bc014d4a56" /><Relationship Type="http://schemas.openxmlformats.org/officeDocument/2006/relationships/notesSlide" Target="/ppt/notesSlides/notesSlide21.xml" Id="R983edf98ef6f4a0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1d48e8063ee4541" /><Relationship Type="http://schemas.openxmlformats.org/officeDocument/2006/relationships/notesSlide" Target="/ppt/notesSlides/notesSlide22.xml" Id="R5540701191cf4fa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d5e2f099ee44d61" /><Relationship Type="http://schemas.openxmlformats.org/officeDocument/2006/relationships/notesSlide" Target="/ppt/notesSlides/notesSlide23.xml" Id="R0cc1fcfb1c9f471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3eaada192a5434c" /><Relationship Type="http://schemas.openxmlformats.org/officeDocument/2006/relationships/notesSlide" Target="/ppt/notesSlides/notesSlide24.xml" Id="R3146c53fa36c412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7111a705c7946b8" /><Relationship Type="http://schemas.openxmlformats.org/officeDocument/2006/relationships/notesSlide" Target="/ppt/notesSlides/notesSlide25.xml" Id="R5612189234d8474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a48aa2ab15546b5" /><Relationship Type="http://schemas.openxmlformats.org/officeDocument/2006/relationships/notesSlide" Target="/ppt/notesSlides/notesSlide26.xml" Id="R43b148c6df74411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7e981822ebf4e9b" /><Relationship Type="http://schemas.openxmlformats.org/officeDocument/2006/relationships/notesSlide" Target="/ppt/notesSlides/notesSlide27.xml" Id="Rb858b21df570405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3fc295b6dbe4329" /><Relationship Type="http://schemas.openxmlformats.org/officeDocument/2006/relationships/notesSlide" Target="/ppt/notesSlides/notesSlide28.xml" Id="R8e0f7b26cc0c48e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c7783985bc44569" /><Relationship Type="http://schemas.openxmlformats.org/officeDocument/2006/relationships/notesSlide" Target="/ppt/notesSlides/notesSlide29.xml" Id="Redcac3d3bb2d49a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054f216376744f5" /><Relationship Type="http://schemas.openxmlformats.org/officeDocument/2006/relationships/notesSlide" Target="/ppt/notesSlides/notesSlide30.xml" Id="R514c40255d864d5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12abc997b1e4e6c" /><Relationship Type="http://schemas.openxmlformats.org/officeDocument/2006/relationships/notesSlide" Target="/ppt/notesSlides/notesSlide31.xml" Id="R5f7fbaa9e4774e8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3cbfb358e6648a4" /><Relationship Type="http://schemas.openxmlformats.org/officeDocument/2006/relationships/notesSlide" Target="/ppt/notesSlides/notesSlide32.xml" Id="R42a20f54e3d847b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3fb13957a169476b" /><Relationship Type="http://schemas.openxmlformats.org/officeDocument/2006/relationships/notesSlide" Target="/ppt/notesSlides/notesSlide33.xml" Id="R902f2a4e712d4e5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a5a28e1d76e41d3" /><Relationship Type="http://schemas.openxmlformats.org/officeDocument/2006/relationships/notesSlide" Target="/ppt/notesSlides/notesSlide34.xml" Id="R579e9cfcf7744fc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e3b9925e16304b2b" /><Relationship Type="http://schemas.openxmlformats.org/officeDocument/2006/relationships/notesSlide" Target="/ppt/notesSlides/notesSlide35.xml" Id="R6cb6426e48ae445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354549c0145e49c0" /><Relationship Type="http://schemas.openxmlformats.org/officeDocument/2006/relationships/notesSlide" Target="/ppt/notesSlides/notesSlide36.xml" Id="Rac81fa80c13c462e"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0509bcd4feb94636" /><Relationship Type="http://schemas.openxmlformats.org/officeDocument/2006/relationships/notesSlide" Target="/ppt/notesSlides/notesSlide37.xml" Id="R48849dc5227d4255"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29aadcf9ee244f6" /><Relationship Type="http://schemas.openxmlformats.org/officeDocument/2006/relationships/notesSlide" Target="/ppt/notesSlides/notesSlide38.xml" Id="Reaf9ca21cde74fb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0dc437abe13b40da" /><Relationship Type="http://schemas.openxmlformats.org/officeDocument/2006/relationships/notesSlide" Target="/ppt/notesSlides/notesSlide39.xml" Id="R0c9d00e2252c42c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6d7a3e258d44427" /><Relationship Type="http://schemas.openxmlformats.org/officeDocument/2006/relationships/notesSlide" Target="/ppt/notesSlides/notesSlide40.xml" Id="Ra23abb887db64764"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d6973453f9345a1" /><Relationship Type="http://schemas.openxmlformats.org/officeDocument/2006/relationships/notesSlide" Target="/ppt/notesSlides/notesSlide41.xml" Id="R59d68c8611dc4411"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51bd7158f604a92" /><Relationship Type="http://schemas.openxmlformats.org/officeDocument/2006/relationships/notesSlide" Target="/ppt/notesSlides/notesSlide42.xml" Id="R5cd69882723e4127"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12a5dd4a646941b0" /><Relationship Type="http://schemas.openxmlformats.org/officeDocument/2006/relationships/notesSlide" Target="/ppt/notesSlides/notesSlide43.xml" Id="R534bf0276ba4469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歷代志下第6章</a:t>
            </a:r>
          </a:p>
          <a:p xmlns:a="http://schemas.openxmlformats.org/drawingml/2006/main">
            <a:pPr algn="ctr">
              <a:buNone/>
            </a:pPr>
            <a:r>
              <a:rPr sz="2000">
                <a:solidFill>
                  <a:srgbClr val="FFFFFF"/>
                </a:solidFill>
                <a:latin typeface="Georgia"/>
                <a:ea typeface="Georgia"/>
                <a:cs typeface="Georgia"/>
              </a:rPr>
              <a:t>2 Chronicles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  |  2 Chronicles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那時，所羅門說： 耶和華曾說他必住在幽暗之處。</a:t>
            </a:r>
          </a:p>
          <a:p xmlns:a="http://schemas.openxmlformats.org/drawingml/2006/main">
            <a:pPr algn="ctr">
              <a:buNone/>
            </a:pPr>
            <a:r>
              <a:rPr sz="2800">
                <a:solidFill>
                  <a:srgbClr val="FFFFFF"/>
                </a:solidFill>
                <a:latin typeface="Georgia"/>
                <a:ea typeface="Georgia"/>
                <a:cs typeface="Georgia"/>
              </a:rPr>
              <a:t>Then said Solomon, The LORD hath said that he would dwell in the thick darkness.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  |  2 Chronicles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但我已經建造殿宇作你的居所， 為你永遠的住處。</a:t>
            </a:r>
          </a:p>
          <a:p xmlns:a="http://schemas.openxmlformats.org/drawingml/2006/main">
            <a:pPr algn="ctr">
              <a:buNone/>
            </a:pPr>
            <a:r>
              <a:rPr sz="2400">
                <a:solidFill>
                  <a:srgbClr val="FFFFFF"/>
                </a:solidFill>
                <a:latin typeface="Georgia"/>
                <a:ea typeface="Georgia"/>
                <a:cs typeface="Georgia"/>
              </a:rPr>
              <a:t>But I have built an house of habitation for thee, and a place for thy dwelling for ever.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  |  2 Chronicles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王轉臉為以色列會眾祝福，以色列會眾就都站立。</a:t>
            </a:r>
          </a:p>
          <a:p xmlns:a="http://schemas.openxmlformats.org/drawingml/2006/main">
            <a:pPr algn="ctr">
              <a:buNone/>
            </a:pPr>
            <a:r>
              <a:rPr sz="2400">
                <a:solidFill>
                  <a:srgbClr val="FFFFFF"/>
                </a:solidFill>
                <a:latin typeface="Georgia"/>
                <a:ea typeface="Georgia"/>
                <a:cs typeface="Georgia"/>
              </a:rPr>
              <a:t>And the king turned his face, and blessed the whole congregation of Israel: and all the congregation of Israel stood.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6:4  |  2 Chronicles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所羅門說：「耶和華－以色列的神是應當稱頌的！因他親口向我父大衛所應許的，也親手成就了。</a:t>
            </a:r>
          </a:p>
          <a:p xmlns:a="http://schemas.openxmlformats.org/drawingml/2006/main">
            <a:pPr algn="ctr">
              <a:buNone/>
            </a:pPr>
            <a:r>
              <a:rPr sz="2400">
                <a:solidFill>
                  <a:srgbClr val="FFFFFF"/>
                </a:solidFill>
                <a:latin typeface="Georgia"/>
                <a:ea typeface="Georgia"/>
                <a:cs typeface="Georgia"/>
              </a:rPr>
              <a:t>And he said, Blessed be the LORD God of Israel, who hath with his hands fulfilled that which he spake with his mouth to my father David, saying,</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6:5  |  2 Chronicles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他說：『自從我領我民出埃及地以來，我未曾在以色列眾支派中選擇一城建造殿宇為我名的居所，也未曾揀選一人作我民以色列的君；</a:t>
            </a:r>
          </a:p>
          <a:p xmlns:a="http://schemas.openxmlformats.org/drawingml/2006/main">
            <a:pPr algn="ctr">
              <a:buNone/>
            </a:pPr>
            <a:r>
              <a:rPr sz="1800">
                <a:solidFill>
                  <a:srgbClr val="FFFFFF"/>
                </a:solidFill>
                <a:latin typeface="Georgia"/>
                <a:ea typeface="Georgia"/>
                <a:cs typeface="Georgia"/>
              </a:rPr>
              <a:t>Since the day that I brought forth my people out of the land of Egypt I chose no city among all the tribes of Israel to build an house in, that my name might be there; neither chose I any man to be a ruler over my people Israel: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6:6  |  2 Chronicles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但選擇耶路撒冷為我名的居所，又揀選大衛治理我民以色列。』」</a:t>
            </a:r>
          </a:p>
          <a:p xmlns:a="http://schemas.openxmlformats.org/drawingml/2006/main">
            <a:pPr algn="ctr">
              <a:buNone/>
            </a:pPr>
            <a:r>
              <a:rPr sz="2400">
                <a:solidFill>
                  <a:srgbClr val="FFFFFF"/>
                </a:solidFill>
                <a:latin typeface="Georgia"/>
                <a:ea typeface="Georgia"/>
                <a:cs typeface="Georgia"/>
              </a:rPr>
              <a:t>But I have chosen Jerusalem, that my name might be there; and have chosen David to be over my people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6:7  |  2 Chronicles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所羅門說：「我父大衛曾立意要為耶和華－以色列神的名建殿，</a:t>
            </a:r>
          </a:p>
          <a:p xmlns:a="http://schemas.openxmlformats.org/drawingml/2006/main">
            <a:pPr algn="ctr">
              <a:buNone/>
            </a:pPr>
            <a:r>
              <a:rPr sz="2400">
                <a:solidFill>
                  <a:srgbClr val="FFFFFF"/>
                </a:solidFill>
                <a:latin typeface="Georgia"/>
                <a:ea typeface="Georgia"/>
                <a:cs typeface="Georgia"/>
              </a:rPr>
              <a:t>Now it was in the heart of David my father to build an house for the name of the LORD God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6:8  |  2 Chronicles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耶和華卻對我父大衛說：『你立意要為我的名建殿，這意思甚好；</a:t>
            </a:r>
          </a:p>
          <a:p xmlns:a="http://schemas.openxmlformats.org/drawingml/2006/main">
            <a:pPr algn="ctr">
              <a:buNone/>
            </a:pPr>
            <a:r>
              <a:rPr sz="2100">
                <a:solidFill>
                  <a:srgbClr val="FFFFFF"/>
                </a:solidFill>
                <a:latin typeface="Georgia"/>
                <a:ea typeface="Georgia"/>
                <a:cs typeface="Georgia"/>
              </a:rPr>
              <a:t>But the LORD said to David my father, Forasmuch as it was in thine heart to build an house for my name, thou didst well in that it was in thine heart: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6:9  |  2 Chronicles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只是你不可建殿，惟你所生的兒子必為我名建殿。』</a:t>
            </a:r>
          </a:p>
          <a:p xmlns:a="http://schemas.openxmlformats.org/drawingml/2006/main">
            <a:pPr algn="ctr">
              <a:buNone/>
            </a:pPr>
            <a:r>
              <a:rPr sz="2400">
                <a:solidFill>
                  <a:srgbClr val="FFFFFF"/>
                </a:solidFill>
                <a:latin typeface="Georgia"/>
                <a:ea typeface="Georgia"/>
                <a:cs typeface="Georgia"/>
              </a:rPr>
              <a:t>Notwithstanding thou shalt not build the house; but thy son which shall come forth out of thy loins, he shall build the house for my name.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6:10  |  2 Chronicles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「現在耶和華成就了他所應許的話，使我接續我父大衛坐以色列的國位，是照耶和華所說的，又為耶和華－以色列神的名建造了殿。</a:t>
            </a:r>
          </a:p>
          <a:p xmlns:a="http://schemas.openxmlformats.org/drawingml/2006/main">
            <a:pPr algn="ctr">
              <a:buNone/>
            </a:pPr>
            <a:r>
              <a:rPr sz="1800">
                <a:solidFill>
                  <a:srgbClr val="FFFFFF"/>
                </a:solidFill>
                <a:latin typeface="Georgia"/>
                <a:ea typeface="Georgia"/>
                <a:cs typeface="Georgia"/>
              </a:rPr>
              <a:t>The LORD therefore hath performed his word that he hath spoken: for I am risen up in the room of David my father, and am set on the throne of Israel, as the LORD promised, and have built the house for the name of the LORD God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6:11  |  2 Chronicles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我將[約]櫃安置在其中，櫃內有耶和華的約，就是他與以色列人所立的約。」</a:t>
            </a:r>
          </a:p>
          <a:p xmlns:a="http://schemas.openxmlformats.org/drawingml/2006/main">
            <a:pPr algn="ctr">
              <a:buNone/>
            </a:pPr>
            <a:r>
              <a:rPr sz="2400">
                <a:solidFill>
                  <a:srgbClr val="FFFFFF"/>
                </a:solidFill>
                <a:latin typeface="Georgia"/>
                <a:ea typeface="Georgia"/>
                <a:cs typeface="Georgia"/>
              </a:rPr>
              <a:t>And in it have I put the ark, wherein is the covenant of the LORD, that he made with the children of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6:12  |  2 Chronicles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所羅門當着以色列會眾，站在耶和華的壇前，舉起手來，</a:t>
            </a:r>
          </a:p>
          <a:p xmlns:a="http://schemas.openxmlformats.org/drawingml/2006/main">
            <a:pPr algn="ctr">
              <a:buNone/>
            </a:pPr>
            <a:r>
              <a:rPr sz="2400">
                <a:solidFill>
                  <a:srgbClr val="FFFFFF"/>
                </a:solidFill>
                <a:latin typeface="Georgia"/>
                <a:ea typeface="Georgia"/>
                <a:cs typeface="Georgia"/>
              </a:rPr>
              <a:t>And he stood before the altar of the LORD in the presence of all the congregation of Israel, and spread forth his hands: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6:13  |  2 Chronicles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（所羅門曾造一個銅臺，長五肘，寬五肘，高三肘，放在院中）就站在臺上，當着以色列的會眾跪下，向天舉手，</a:t>
            </a:r>
          </a:p>
          <a:p xmlns:a="http://schemas.openxmlformats.org/drawingml/2006/main">
            <a:pPr algn="ctr">
              <a:buNone/>
            </a:pPr>
            <a:r>
              <a:rPr sz="1800">
                <a:solidFill>
                  <a:srgbClr val="FFFFFF"/>
                </a:solidFill>
                <a:latin typeface="Georgia"/>
                <a:ea typeface="Georgia"/>
                <a:cs typeface="Georgia"/>
              </a:rPr>
              <a:t>For Solomon had made a brasen scaffold, of five cubits long, and five cubits broad, and three cubits high, and had set it in the midst of the court: and upon it he stood, and kneeled down upon his knees before all the congregation of Israel, and spread forth his hands toward heaven,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6:14  |  2 Chronicles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說：「耶和華－以色列的神啊，天上地下沒有神可比你的！你向那盡心行在你面前的僕人守約施慈愛；</a:t>
            </a:r>
          </a:p>
          <a:p xmlns:a="http://schemas.openxmlformats.org/drawingml/2006/main">
            <a:pPr algn="ctr">
              <a:buNone/>
            </a:pPr>
            <a:r>
              <a:rPr sz="2100">
                <a:solidFill>
                  <a:srgbClr val="FFFFFF"/>
                </a:solidFill>
                <a:latin typeface="Georgia"/>
                <a:ea typeface="Georgia"/>
                <a:cs typeface="Georgia"/>
              </a:rPr>
              <a:t>And said, O LORD God of Israel, there is no God like thee in the heaven, nor in the earth; which keepest covenant, and shewest mercy unto thy servants, that walk before thee with all their hearts: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6:15  |  2 Chronicles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向你僕人－我父大衛所應許的話現在應驗了。你親口應許，親手成就，正如今日一樣。</a:t>
            </a:r>
          </a:p>
          <a:p xmlns:a="http://schemas.openxmlformats.org/drawingml/2006/main">
            <a:pPr algn="ctr">
              <a:buNone/>
            </a:pPr>
            <a:r>
              <a:rPr sz="2100">
                <a:solidFill>
                  <a:srgbClr val="FFFFFF"/>
                </a:solidFill>
                <a:latin typeface="Georgia"/>
                <a:ea typeface="Georgia"/>
                <a:cs typeface="Georgia"/>
              </a:rPr>
              <a:t>Thou which hast kept with thy servant David my father that which thou hast promised him; and spakest with thy mouth, and hast fulfilled it with thine hand, as it is this day.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6:16  |  2 Chronicles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耶和華－以色列的神啊，你所應許你僕人－我父大衛的話說：『你的子孫若謹慎自己的行為，遵守我的律法，像你在我面前所行的一樣，就不斷人坐以色列的國位。』現在求你應驗這話。</a:t>
            </a:r>
          </a:p>
          <a:p xmlns:a="http://schemas.openxmlformats.org/drawingml/2006/main">
            <a:pPr algn="ctr">
              <a:buNone/>
            </a:pPr>
            <a:r>
              <a:rPr sz="1800">
                <a:solidFill>
                  <a:srgbClr val="FFFFFF"/>
                </a:solidFill>
                <a:latin typeface="Georgia"/>
                <a:ea typeface="Georgia"/>
                <a:cs typeface="Georgia"/>
              </a:rPr>
              <a:t>Now therefore, O LORD God of Israel, keep with thy servant David my father that which thou hast promised him, saying, There shall not fail thee a man in my sight to sit upon the throne of Israel; yet so that thy children take heed to their way to walk in my law, as thou hast walked before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6:17  |  2 Chronicles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耶和華－以色列的神啊，求你成就向你僕人大衛所應許的話。</a:t>
            </a:r>
          </a:p>
          <a:p xmlns:a="http://schemas.openxmlformats.org/drawingml/2006/main">
            <a:pPr algn="ctr">
              <a:buNone/>
            </a:pPr>
            <a:r>
              <a:rPr sz="2400">
                <a:solidFill>
                  <a:srgbClr val="FFFFFF"/>
                </a:solidFill>
                <a:latin typeface="Georgia"/>
                <a:ea typeface="Georgia"/>
                <a:cs typeface="Georgia"/>
              </a:rPr>
              <a:t>Now then, O LORD God of Israel, let thy word be verified, which thou hast spoken unto thy servant David.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6:18  |  2 Chronicles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「神果真與世人同住在地上嗎？看哪，天和天上的天尚且不足你居住的，何況我所建的這殿呢？</a:t>
            </a:r>
          </a:p>
          <a:p xmlns:a="http://schemas.openxmlformats.org/drawingml/2006/main">
            <a:pPr algn="ctr">
              <a:buNone/>
            </a:pPr>
            <a:r>
              <a:rPr sz="2100">
                <a:solidFill>
                  <a:srgbClr val="FFFFFF"/>
                </a:solidFill>
                <a:latin typeface="Georgia"/>
                <a:ea typeface="Georgia"/>
                <a:cs typeface="Georgia"/>
              </a:rPr>
              <a:t>But will God in very deed dwell with men on the earth? behold, heaven and the heaven of heavens cannot contain thee; how much less this house which I have built!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6:19  |  2 Chronicles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惟求耶和華－我的神垂顧僕人的禱告祈求，俯聽僕人在你面前的祈禱呼籲。</a:t>
            </a:r>
          </a:p>
          <a:p xmlns:a="http://schemas.openxmlformats.org/drawingml/2006/main">
            <a:pPr algn="ctr">
              <a:buNone/>
            </a:pPr>
            <a:r>
              <a:rPr sz="2100">
                <a:solidFill>
                  <a:srgbClr val="FFFFFF"/>
                </a:solidFill>
                <a:latin typeface="Georgia"/>
                <a:ea typeface="Georgia"/>
                <a:cs typeface="Georgia"/>
              </a:rPr>
              <a:t>Have respect therefore to the prayer of thy servant, and to his supplication, O LORD my God, to hearken unto the cry and the prayer which thy servant prayeth before thee: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6:20  |  2 Chronicles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願你晝夜看顧這殿，就是你應許立為你名的居所；求你垂聽僕人向此處禱告的話。</a:t>
            </a:r>
          </a:p>
          <a:p xmlns:a="http://schemas.openxmlformats.org/drawingml/2006/main">
            <a:pPr algn="ctr">
              <a:buNone/>
            </a:pPr>
            <a:r>
              <a:rPr sz="2100">
                <a:solidFill>
                  <a:srgbClr val="FFFFFF"/>
                </a:solidFill>
                <a:latin typeface="Georgia"/>
                <a:ea typeface="Georgia"/>
                <a:cs typeface="Georgia"/>
              </a:rPr>
              <a:t>That thine eyes may be open upon this house day and night, upon the place whereof thou hast said that thou wouldest put thy name there; to hearken unto the prayer which thy servant prayeth toward this place.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6:21  |  2 Chronicles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你僕人和你民以色列向此處祈禱的時候，求你從天上你的居所垂聽，垂聽而赦免。</a:t>
            </a:r>
          </a:p>
          <a:p xmlns:a="http://schemas.openxmlformats.org/drawingml/2006/main">
            <a:pPr algn="ctr">
              <a:buNone/>
            </a:pPr>
            <a:r>
              <a:rPr sz="2100">
                <a:solidFill>
                  <a:srgbClr val="FFFFFF"/>
                </a:solidFill>
                <a:latin typeface="Georgia"/>
                <a:ea typeface="Georgia"/>
                <a:cs typeface="Georgia"/>
              </a:rPr>
              <a:t>Hearken therefore unto the supplications of thy servant, and of thy people Israel, which they shall make toward this place: hear thou from thy dwelling place, even from heaven; and when thou hearest, forgive.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6:22  |  2 Chronicles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「人若得罪鄰舍，有人叫他起誓，他來到這殿，在你的壇前起誓，</a:t>
            </a:r>
          </a:p>
          <a:p xmlns:a="http://schemas.openxmlformats.org/drawingml/2006/main">
            <a:pPr algn="ctr">
              <a:buNone/>
            </a:pPr>
            <a:r>
              <a:rPr sz="2400">
                <a:solidFill>
                  <a:srgbClr val="FFFFFF"/>
                </a:solidFill>
                <a:latin typeface="Georgia"/>
                <a:ea typeface="Georgia"/>
                <a:cs typeface="Georgia"/>
              </a:rPr>
              <a:t>If a man sin against his neighbour, and an oath be laid upon him to make him swear, and the oath come before thine altar in this house;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6:23  |  2 Chronicles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求你從天上垂聽，判斷你的僕人，定惡人有罪，照他所行的報應在他頭上；定義人有理，照他的義賞賜他。</a:t>
            </a:r>
          </a:p>
          <a:p xmlns:a="http://schemas.openxmlformats.org/drawingml/2006/main">
            <a:pPr algn="ctr">
              <a:buNone/>
            </a:pPr>
            <a:r>
              <a:rPr sz="2100">
                <a:solidFill>
                  <a:srgbClr val="FFFFFF"/>
                </a:solidFill>
                <a:latin typeface="Georgia"/>
                <a:ea typeface="Georgia"/>
                <a:cs typeface="Georgia"/>
              </a:rPr>
              <a:t>Then hear thou from heaven, and do, and judge thy servants, by requiting the wicked, by recompensing his way upon his own head; and by justifying the righteous, by giving him according to his righteousness.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6:24  |  2 Chronicles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「你的民以色列若得罪你，敗在仇敵面前，又回心轉意承認你的名，在這殿裏向你祈求禱告，</a:t>
            </a:r>
          </a:p>
          <a:p xmlns:a="http://schemas.openxmlformats.org/drawingml/2006/main">
            <a:pPr algn="ctr">
              <a:buNone/>
            </a:pPr>
            <a:r>
              <a:rPr sz="2100">
                <a:solidFill>
                  <a:srgbClr val="FFFFFF"/>
                </a:solidFill>
                <a:latin typeface="Georgia"/>
                <a:ea typeface="Georgia"/>
                <a:cs typeface="Georgia"/>
              </a:rPr>
              <a:t>And if thy people Israel be put to the worse before the enemy, because they have sinned against thee; and shall return and confess thy name, and pray and make supplication before thee in this house;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6:25  |  2 Chronicles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求你從天上垂聽，赦免你民以色列的罪，使他們歸回你賜給他們和他們列祖之地。</a:t>
            </a:r>
          </a:p>
          <a:p xmlns:a="http://schemas.openxmlformats.org/drawingml/2006/main">
            <a:pPr algn="ctr">
              <a:buNone/>
            </a:pPr>
            <a:r>
              <a:rPr sz="2100">
                <a:solidFill>
                  <a:srgbClr val="FFFFFF"/>
                </a:solidFill>
                <a:latin typeface="Georgia"/>
                <a:ea typeface="Georgia"/>
                <a:cs typeface="Georgia"/>
              </a:rPr>
              <a:t>Then hear thou from the heavens, and forgive the sin of thy people Israel, and bring them again unto the land which thou gavest to them and to their fathers.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6:26  |  2 Chronicles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「你的民因得罪你，你懲罰他們，使天閉塞不下雨，他們若向此處禱告，承認你的名，離開他們的罪，</a:t>
            </a:r>
          </a:p>
          <a:p xmlns:a="http://schemas.openxmlformats.org/drawingml/2006/main">
            <a:pPr algn="ctr">
              <a:buNone/>
            </a:pPr>
            <a:r>
              <a:rPr sz="2100">
                <a:solidFill>
                  <a:srgbClr val="FFFFFF"/>
                </a:solidFill>
                <a:latin typeface="Georgia"/>
                <a:ea typeface="Georgia"/>
                <a:cs typeface="Georgia"/>
              </a:rPr>
              <a:t>When the heaven is shut up, and there is no rain, because they have sinned against thee; yet if they pray toward this place, and confess thy name, and turn from their sin, when thou dost afflict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6:27  |  2 Chronicles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求你在天上垂聽，赦免你僕人和你民以色列的罪，將當行的善道指教他們，且降雨在你的地，就是你賜給你民為業之地。</a:t>
            </a:r>
          </a:p>
          <a:p xmlns:a="http://schemas.openxmlformats.org/drawingml/2006/main">
            <a:pPr algn="ctr">
              <a:buNone/>
            </a:pPr>
            <a:r>
              <a:rPr sz="1800">
                <a:solidFill>
                  <a:srgbClr val="FFFFFF"/>
                </a:solidFill>
                <a:latin typeface="Georgia"/>
                <a:ea typeface="Georgia"/>
                <a:cs typeface="Georgia"/>
              </a:rPr>
              <a:t>Then hear thou from heaven, and forgive the sin of thy servants, and of thy people Israel, when thou hast taught them the good way, wherein they should walk; and send rain upon thy land, which thou hast given unto thy people for an inheritance.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6:28  |  2 Chronicles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「國中若有饑荒、瘟疫、旱風、霉爛、蝗蟲、螞蚱，或有仇敵犯境，圍困城邑，無論遭遇甚麼災禍疾病，</a:t>
            </a:r>
          </a:p>
          <a:p xmlns:a="http://schemas.openxmlformats.org/drawingml/2006/main">
            <a:pPr algn="ctr">
              <a:buNone/>
            </a:pPr>
            <a:r>
              <a:rPr sz="1800">
                <a:solidFill>
                  <a:srgbClr val="FFFFFF"/>
                </a:solidFill>
                <a:latin typeface="Georgia"/>
                <a:ea typeface="Georgia"/>
                <a:cs typeface="Georgia"/>
              </a:rPr>
              <a:t>If there be dearth in the land, if there be pestilence, if there be blasting, or mildew, locusts, or caterpillers; if their enemies besiege them in the cities of their land; whatsoever sore or whatsoever sickness there be: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6:29  |  2 Chronicles 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你的民以色列，或是眾人，或是一人，自覺災禍甚苦，向這殿舉手，無論祈求甚麼，禱告甚麼，</a:t>
            </a:r>
          </a:p>
          <a:p xmlns:a="http://schemas.openxmlformats.org/drawingml/2006/main">
            <a:pPr algn="ctr">
              <a:buNone/>
            </a:pPr>
            <a:r>
              <a:rPr sz="2100">
                <a:solidFill>
                  <a:srgbClr val="FFFFFF"/>
                </a:solidFill>
                <a:latin typeface="Georgia"/>
                <a:ea typeface="Georgia"/>
                <a:cs typeface="Georgia"/>
              </a:rPr>
              <a:t>Then what prayer or what supplication soever shall be made of any man, or of all thy people Israel, when every one shall know his own sore and his own grief, and shall spread forth his hands in this house: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6:30  |  2 Chronicles 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求你從天上你的居所垂聽赦免。你是知道人心的，要照各人所行的待他們（惟有你知道世人的心），</a:t>
            </a:r>
          </a:p>
          <a:p xmlns:a="http://schemas.openxmlformats.org/drawingml/2006/main">
            <a:pPr algn="ctr">
              <a:buNone/>
            </a:pPr>
            <a:r>
              <a:rPr sz="2100">
                <a:solidFill>
                  <a:srgbClr val="FFFFFF"/>
                </a:solidFill>
                <a:latin typeface="Georgia"/>
                <a:ea typeface="Georgia"/>
                <a:cs typeface="Georgia"/>
              </a:rPr>
              <a:t>Then hear thou from heaven thy dwelling place, and forgive, and render unto every man according unto all his ways, whose heart thou knowest; (for thou only knowest the hearts of the children of men:)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6:31  |  2 Chronicles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使他們在你賜給我們列祖之地上一生一世敬畏你，遵行你的道。</a:t>
            </a:r>
          </a:p>
          <a:p xmlns:a="http://schemas.openxmlformats.org/drawingml/2006/main">
            <a:pPr algn="ctr">
              <a:buNone/>
            </a:pPr>
            <a:r>
              <a:rPr sz="2400">
                <a:solidFill>
                  <a:srgbClr val="FFFFFF"/>
                </a:solidFill>
                <a:latin typeface="Georgia"/>
                <a:ea typeface="Georgia"/>
                <a:cs typeface="Georgia"/>
              </a:rPr>
              <a:t>That they may fear thee, to walk in thy ways, so long as they live in the land which thou gavest unto our fathers.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6:32  |  2 Chronicles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「論到不屬你民以色列的外邦人，為你的大名和大能的手，並伸出來的膀臂，從遠方而來，向這殿禱告，</a:t>
            </a:r>
          </a:p>
          <a:p xmlns:a="http://schemas.openxmlformats.org/drawingml/2006/main">
            <a:pPr algn="ctr">
              <a:buNone/>
            </a:pPr>
            <a:r>
              <a:rPr sz="2100">
                <a:solidFill>
                  <a:srgbClr val="FFFFFF"/>
                </a:solidFill>
                <a:latin typeface="Georgia"/>
                <a:ea typeface="Georgia"/>
                <a:cs typeface="Georgia"/>
              </a:rPr>
              <a:t>Moreover concerning the stranger, which is not of thy people Israel, but is come from a far country for thy great name’s sake, and thy mighty hand, and thy stretched out arm; if they come and pray in this house;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6:33  |  2 Chronicles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求你從天上你的居所垂聽，照着外邦人所祈求的而行，使天下萬民都認識你的名，敬畏你，像你的民以色列一樣，又使他們知道我建造的這殿是稱為你名下的。</a:t>
            </a:r>
          </a:p>
          <a:p xmlns:a="http://schemas.openxmlformats.org/drawingml/2006/main">
            <a:pPr algn="ctr">
              <a:buNone/>
            </a:pPr>
            <a:r>
              <a:rPr sz="1800">
                <a:solidFill>
                  <a:srgbClr val="FFFFFF"/>
                </a:solidFill>
                <a:latin typeface="Georgia"/>
                <a:ea typeface="Georgia"/>
                <a:cs typeface="Georgia"/>
              </a:rPr>
              <a:t>Then hear thou from the heavens, even from thy dwelling place, and do according to all that the stranger calleth to thee for; that all people of the earth may know thy name, and fear thee, as doth thy people Israel, and may know that this house which I have built is called by thy name.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6:34  |  2 Chronicles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「你的民若奉你的差遣，無論往何處去與仇敵爭戰，向你所選擇的城與我為你名所建造的殿禱告，</a:t>
            </a:r>
          </a:p>
          <a:p xmlns:a="http://schemas.openxmlformats.org/drawingml/2006/main">
            <a:pPr algn="ctr">
              <a:buNone/>
            </a:pPr>
            <a:r>
              <a:rPr sz="2100">
                <a:solidFill>
                  <a:srgbClr val="FFFFFF"/>
                </a:solidFill>
                <a:latin typeface="Georgia"/>
                <a:ea typeface="Georgia"/>
                <a:cs typeface="Georgia"/>
              </a:rPr>
              <a:t>If thy people go out to war against their enemies by the way that thou shalt send them, and they pray unto thee toward this city which thou hast chosen, and the house which I have built for thy name;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6:35  |  2 Chronicles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求你從天上垂聽他們的禱告祈求，使他們得勝。</a:t>
            </a:r>
          </a:p>
          <a:p xmlns:a="http://schemas.openxmlformats.org/drawingml/2006/main">
            <a:pPr algn="ctr">
              <a:buNone/>
            </a:pPr>
            <a:r>
              <a:rPr sz="2400">
                <a:solidFill>
                  <a:srgbClr val="FFFFFF"/>
                </a:solidFill>
                <a:latin typeface="Georgia"/>
                <a:ea typeface="Georgia"/>
                <a:cs typeface="Georgia"/>
              </a:rPr>
              <a:t>Then hear thou from the heavens their prayer and their supplication, and maintain their cause.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6:36  |  2 Chronicles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「你的民若得罪你（世上沒有不犯罪的人），你向他們發怒，將他們交給仇敵擄到或遠或近之地；</a:t>
            </a:r>
          </a:p>
          <a:p xmlns:a="http://schemas.openxmlformats.org/drawingml/2006/main">
            <a:pPr algn="ctr">
              <a:buNone/>
            </a:pPr>
            <a:r>
              <a:rPr sz="2100">
                <a:solidFill>
                  <a:srgbClr val="FFFFFF"/>
                </a:solidFill>
                <a:latin typeface="Georgia"/>
                <a:ea typeface="Georgia"/>
                <a:cs typeface="Georgia"/>
              </a:rPr>
              <a:t>If they sin against thee, (for there is no man which sinneth not,) and thou be angry with them, and deliver them over before their enemies, and they carry them away captives unto a land far off or near;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6:37  |  2 Chronicles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他們若在擄到之地想起罪來，回心轉意，懇求你說：『我們有罪了，我們悖逆了，我們作惡了』；</a:t>
            </a:r>
          </a:p>
          <a:p xmlns:a="http://schemas.openxmlformats.org/drawingml/2006/main">
            <a:pPr algn="ctr">
              <a:buNone/>
            </a:pPr>
            <a:r>
              <a:rPr sz="2100">
                <a:solidFill>
                  <a:srgbClr val="FFFFFF"/>
                </a:solidFill>
                <a:latin typeface="Georgia"/>
                <a:ea typeface="Georgia"/>
                <a:cs typeface="Georgia"/>
              </a:rPr>
              <a:t>Yet if they bethink themselves in the land whither they are carried captive, and turn and pray unto thee in the land of their captivity, saying, We have sinned, we have done amiss, and have dealt wickedly;</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6:38  |  2 Chronicles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他們若在擄到之地盡心盡性歸服你，又向自己的地，就是你賜給他們列祖之地和你所選擇的城，並我為你名所建造的殿禱告，</a:t>
            </a:r>
          </a:p>
          <a:p xmlns:a="http://schemas.openxmlformats.org/drawingml/2006/main">
            <a:pPr algn="ctr">
              <a:buNone/>
            </a:pPr>
            <a:r>
              <a:rPr sz="1800">
                <a:solidFill>
                  <a:srgbClr val="FFFFFF"/>
                </a:solidFill>
                <a:latin typeface="Georgia"/>
                <a:ea typeface="Georgia"/>
                <a:cs typeface="Georgia"/>
              </a:rPr>
              <a:t>If they return to thee with all their heart and with all their soul in the land of their captivity, whither they have carried them captives, and pray toward their land, which thou gavest unto their fathers, and toward the city which thou hast chosen, and toward the house which I have built for thy name: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6:39  |  2 Chronicles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求你從天上你的居所垂聽你民的禱告祈求，為他們伸冤，赦免他們的過犯。</a:t>
            </a:r>
          </a:p>
          <a:p xmlns:a="http://schemas.openxmlformats.org/drawingml/2006/main">
            <a:pPr algn="ctr">
              <a:buNone/>
            </a:pPr>
            <a:r>
              <a:rPr sz="2100">
                <a:solidFill>
                  <a:srgbClr val="FFFFFF"/>
                </a:solidFill>
                <a:latin typeface="Georgia"/>
                <a:ea typeface="Georgia"/>
                <a:cs typeface="Georgia"/>
              </a:rPr>
              <a:t>Then hear thou from the heavens, even from thy dwelling place, their prayer and their supplications, and maintain their cause, and forgive thy people which have sinned against thee.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6:40  |  2 Chronicles 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「我的神啊，現在求你睜眼看，側耳聽在此處所獻的禱告。</a:t>
            </a:r>
          </a:p>
          <a:p xmlns:a="http://schemas.openxmlformats.org/drawingml/2006/main">
            <a:pPr algn="ctr">
              <a:buNone/>
            </a:pPr>
            <a:r>
              <a:rPr sz="2400">
                <a:solidFill>
                  <a:srgbClr val="FFFFFF"/>
                </a:solidFill>
                <a:latin typeface="Georgia"/>
                <a:ea typeface="Georgia"/>
                <a:cs typeface="Georgia"/>
              </a:rPr>
              <a:t>Now, my God, let, I beseech thee, thine eyes be open, and let thine ears be attent unto the prayer that is made in this place.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6:41  |  2 Chronicles 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耶和華神啊，求你起來， 和你有能力的[約]櫃同入安息之所。 耶和華神啊，願你的祭司披上救恩； 願你的聖民蒙福歡樂。</a:t>
            </a:r>
          </a:p>
          <a:p xmlns:a="http://schemas.openxmlformats.org/drawingml/2006/main">
            <a:pPr algn="ctr">
              <a:buNone/>
            </a:pPr>
            <a:r>
              <a:rPr sz="2100">
                <a:solidFill>
                  <a:srgbClr val="FFFFFF"/>
                </a:solidFill>
                <a:latin typeface="Georgia"/>
                <a:ea typeface="Georgia"/>
                <a:cs typeface="Georgia"/>
              </a:rPr>
              <a:t>Now therefore arise, O LORD God, into thy resting place, thou, and the ark of thy strength: let thy priests, O LORD God, be clothed with salvation, and let thy saints rejoice in goodness.</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6:42  |  2 Chronicles 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耶和華神啊，求你不要厭棄你的受膏者， 要記念向你僕人大衛所施的慈愛。」</a:t>
            </a:r>
          </a:p>
          <a:p xmlns:a="http://schemas.openxmlformats.org/drawingml/2006/main">
            <a:pPr algn="ctr">
              <a:buNone/>
            </a:pPr>
            <a:r>
              <a:rPr sz="2400">
                <a:solidFill>
                  <a:srgbClr val="FFFFFF"/>
                </a:solidFill>
                <a:latin typeface="Georgia"/>
                <a:ea typeface="Georgia"/>
                <a:cs typeface="Georgia"/>
              </a:rPr>
              <a:t>O LORD God, turn not away the face of thine anointed: remember the mercies of David thy servant.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2026-08-30T04:15:46.2660000Z</dcterms:created>
  <dcterms:modified xsi:type="dcterms:W3CDTF">2026-08-30T04:15:46.2660000Z</dcterms:modified>
</coreProperties>
</file>