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b307ad70db43d9" /><Relationship Type="http://schemas.openxmlformats.org/officeDocument/2006/relationships/extended-properties" Target="/docProps/app.xml" Id="Rfd3a73d6784e4251" /><Relationship Type="http://schemas.openxmlformats.org/officeDocument/2006/relationships/officeDocument" Target="/ppt/presentation.xml" Id="R92321e34bd7c44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1f4f132c8514269"/>
  </p:sldMasterIdLst>
  <p:notesMasterIdLst>
    <p:notesMasterId xmlns:r="http://schemas.openxmlformats.org/officeDocument/2006/relationships" r:id="R7a2f89dcb9ad4429"/>
  </p:notesMasterIdLst>
  <p:sldIdLst>
    <p:sldId xmlns:r="http://schemas.openxmlformats.org/officeDocument/2006/relationships" id="256" r:id="R5d66a4da12404eff"/>
    <p:sldId xmlns:r="http://schemas.openxmlformats.org/officeDocument/2006/relationships" id="257" r:id="Re6d0fe3179ca4901"/>
    <p:sldId xmlns:r="http://schemas.openxmlformats.org/officeDocument/2006/relationships" id="258" r:id="Rc86ce917be4d4737"/>
    <p:sldId xmlns:r="http://schemas.openxmlformats.org/officeDocument/2006/relationships" id="259" r:id="R6c16a2cb8ba54a72"/>
    <p:sldId xmlns:r="http://schemas.openxmlformats.org/officeDocument/2006/relationships" id="260" r:id="R8d8b941608414cbb"/>
    <p:sldId xmlns:r="http://schemas.openxmlformats.org/officeDocument/2006/relationships" id="261" r:id="R8d258fdb33f94d9f"/>
    <p:sldId xmlns:r="http://schemas.openxmlformats.org/officeDocument/2006/relationships" id="262" r:id="Re274a3e13cb14266"/>
    <p:sldId xmlns:r="http://schemas.openxmlformats.org/officeDocument/2006/relationships" id="263" r:id="R68bb36fe65b549c5"/>
    <p:sldId xmlns:r="http://schemas.openxmlformats.org/officeDocument/2006/relationships" id="264" r:id="Rac800a5bf3ff4930"/>
    <p:sldId xmlns:r="http://schemas.openxmlformats.org/officeDocument/2006/relationships" id="265" r:id="R58e5067c00384681"/>
    <p:sldId xmlns:r="http://schemas.openxmlformats.org/officeDocument/2006/relationships" id="266" r:id="Rb40a26336b054ca6"/>
    <p:sldId xmlns:r="http://schemas.openxmlformats.org/officeDocument/2006/relationships" id="267" r:id="R926ceec3082d49b5"/>
    <p:sldId xmlns:r="http://schemas.openxmlformats.org/officeDocument/2006/relationships" id="268" r:id="Rd1e98db4a2504b61"/>
    <p:sldId xmlns:r="http://schemas.openxmlformats.org/officeDocument/2006/relationships" id="269" r:id="Rd381fe9895ee41f5"/>
    <p:sldId xmlns:r="http://schemas.openxmlformats.org/officeDocument/2006/relationships" id="270" r:id="R9e155edeb7c049fa"/>
    <p:sldId xmlns:r="http://schemas.openxmlformats.org/officeDocument/2006/relationships" id="271" r:id="Re58a21a529fb40bd"/>
    <p:sldId xmlns:r="http://schemas.openxmlformats.org/officeDocument/2006/relationships" id="272" r:id="Reb7d87e821ba401c"/>
    <p:sldId xmlns:r="http://schemas.openxmlformats.org/officeDocument/2006/relationships" id="273" r:id="R23d21f5c3d0b4efc"/>
    <p:sldId xmlns:r="http://schemas.openxmlformats.org/officeDocument/2006/relationships" id="274" r:id="R9fa993b2055747e8"/>
    <p:sldId xmlns:r="http://schemas.openxmlformats.org/officeDocument/2006/relationships" id="275" r:id="R002afca21b484bd1"/>
    <p:sldId xmlns:r="http://schemas.openxmlformats.org/officeDocument/2006/relationships" id="276" r:id="R2e7f252711a04880"/>
    <p:sldId xmlns:r="http://schemas.openxmlformats.org/officeDocument/2006/relationships" id="277" r:id="Rdf0ede8ba3414a04"/>
    <p:sldId xmlns:r="http://schemas.openxmlformats.org/officeDocument/2006/relationships" id="278" r:id="Rdcc2b79e30e9489e"/>
    <p:sldId xmlns:r="http://schemas.openxmlformats.org/officeDocument/2006/relationships" id="279" r:id="R7e2908494ee14dbe"/>
    <p:sldId xmlns:r="http://schemas.openxmlformats.org/officeDocument/2006/relationships" id="280" r:id="Rd4bd1a3e0b4f43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f65de4ee1794e22" /><Relationship Type="http://schemas.openxmlformats.org/officeDocument/2006/relationships/slideMaster" Target="/ppt/slideMasters/slideMaster1.xml" Id="Rd1f4f132c8514269" /><Relationship Type="http://schemas.openxmlformats.org/officeDocument/2006/relationships/notesMaster" Target="/ppt/notesMasters/notesMaster1.xml" Id="R7a2f89dcb9ad4429" /><Relationship Type="http://schemas.openxmlformats.org/officeDocument/2006/relationships/presProps" Target="/ppt/presProps.xml" Id="R4db45ff150b54874" /><Relationship Type="http://schemas.openxmlformats.org/officeDocument/2006/relationships/tableStyles" Target="/ppt/tableStyles.xml" Id="Rb952619d9c9846ad" /><Relationship Type="http://schemas.openxmlformats.org/officeDocument/2006/relationships/slide" Target="/ppt/slides/slide1.xml" Id="R5d66a4da12404eff" /><Relationship Type="http://schemas.openxmlformats.org/officeDocument/2006/relationships/slide" Target="/ppt/slides/slide2.xml" Id="Re6d0fe3179ca4901" /><Relationship Type="http://schemas.openxmlformats.org/officeDocument/2006/relationships/slide" Target="/ppt/slides/slide3.xml" Id="Rc86ce917be4d4737" /><Relationship Type="http://schemas.openxmlformats.org/officeDocument/2006/relationships/slide" Target="/ppt/slides/slide4.xml" Id="R6c16a2cb8ba54a72" /><Relationship Type="http://schemas.openxmlformats.org/officeDocument/2006/relationships/slide" Target="/ppt/slides/slide5.xml" Id="R8d8b941608414cbb" /><Relationship Type="http://schemas.openxmlformats.org/officeDocument/2006/relationships/slide" Target="/ppt/slides/slide6.xml" Id="R8d258fdb33f94d9f" /><Relationship Type="http://schemas.openxmlformats.org/officeDocument/2006/relationships/slide" Target="/ppt/slides/slide7.xml" Id="Re274a3e13cb14266" /><Relationship Type="http://schemas.openxmlformats.org/officeDocument/2006/relationships/slide" Target="/ppt/slides/slide8.xml" Id="R68bb36fe65b549c5" /><Relationship Type="http://schemas.openxmlformats.org/officeDocument/2006/relationships/slide" Target="/ppt/slides/slide9.xml" Id="Rac800a5bf3ff4930" /><Relationship Type="http://schemas.openxmlformats.org/officeDocument/2006/relationships/slide" Target="/ppt/slides/slide10.xml" Id="R58e5067c00384681" /><Relationship Type="http://schemas.openxmlformats.org/officeDocument/2006/relationships/slide" Target="/ppt/slides/slide11.xml" Id="Rb40a26336b054ca6" /><Relationship Type="http://schemas.openxmlformats.org/officeDocument/2006/relationships/slide" Target="/ppt/slides/slide12.xml" Id="R926ceec3082d49b5" /><Relationship Type="http://schemas.openxmlformats.org/officeDocument/2006/relationships/slide" Target="/ppt/slides/slide13.xml" Id="Rd1e98db4a2504b61" /><Relationship Type="http://schemas.openxmlformats.org/officeDocument/2006/relationships/slide" Target="/ppt/slides/slide14.xml" Id="Rd381fe9895ee41f5" /><Relationship Type="http://schemas.openxmlformats.org/officeDocument/2006/relationships/slide" Target="/ppt/slides/slide15.xml" Id="R9e155edeb7c049fa" /><Relationship Type="http://schemas.openxmlformats.org/officeDocument/2006/relationships/slide" Target="/ppt/slides/slide16.xml" Id="Re58a21a529fb40bd" /><Relationship Type="http://schemas.openxmlformats.org/officeDocument/2006/relationships/slide" Target="/ppt/slides/slide17.xml" Id="Reb7d87e821ba401c" /><Relationship Type="http://schemas.openxmlformats.org/officeDocument/2006/relationships/slide" Target="/ppt/slides/slide18.xml" Id="R23d21f5c3d0b4efc" /><Relationship Type="http://schemas.openxmlformats.org/officeDocument/2006/relationships/slide" Target="/ppt/slides/slide19.xml" Id="R9fa993b2055747e8" /><Relationship Type="http://schemas.openxmlformats.org/officeDocument/2006/relationships/slide" Target="/ppt/slides/slide20.xml" Id="R002afca21b484bd1" /><Relationship Type="http://schemas.openxmlformats.org/officeDocument/2006/relationships/slide" Target="/ppt/slides/slide21.xml" Id="R2e7f252711a04880" /><Relationship Type="http://schemas.openxmlformats.org/officeDocument/2006/relationships/slide" Target="/ppt/slides/slide22.xml" Id="Rdf0ede8ba3414a04" /><Relationship Type="http://schemas.openxmlformats.org/officeDocument/2006/relationships/slide" Target="/ppt/slides/slide23.xml" Id="Rdcc2b79e30e9489e" /><Relationship Type="http://schemas.openxmlformats.org/officeDocument/2006/relationships/slide" Target="/ppt/slides/slide24.xml" Id="R7e2908494ee14dbe" /><Relationship Type="http://schemas.openxmlformats.org/officeDocument/2006/relationships/slide" Target="/ppt/slides/slide25.xml" Id="Rd4bd1a3e0b4f43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48a56579f541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efbcbd7dde492d" /><Relationship Type="http://schemas.openxmlformats.org/officeDocument/2006/relationships/notesMaster" Target="/ppt/notesMasters/notesMaster1.xml" Id="Re8a4f19d529342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3db2570cac4627" /><Relationship Type="http://schemas.openxmlformats.org/officeDocument/2006/relationships/notesMaster" Target="/ppt/notesMasters/notesMaster1.xml" Id="R103b893bc3c141c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0f1d51a97aa4713" /><Relationship Type="http://schemas.openxmlformats.org/officeDocument/2006/relationships/notesMaster" Target="/ppt/notesMasters/notesMaster1.xml" Id="R2b5487220ace46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a5bb87f9ee4dc1" /><Relationship Type="http://schemas.openxmlformats.org/officeDocument/2006/relationships/notesMaster" Target="/ppt/notesMasters/notesMaster1.xml" Id="Rb3b80623e72142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f5413803754f51" /><Relationship Type="http://schemas.openxmlformats.org/officeDocument/2006/relationships/notesMaster" Target="/ppt/notesMasters/notesMaster1.xml" Id="R8f8224de039742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79a5e28d004e7e" /><Relationship Type="http://schemas.openxmlformats.org/officeDocument/2006/relationships/notesMaster" Target="/ppt/notesMasters/notesMaster1.xml" Id="Rd380be4c50ee4f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5aef1f980f4e54" /><Relationship Type="http://schemas.openxmlformats.org/officeDocument/2006/relationships/notesMaster" Target="/ppt/notesMasters/notesMaster1.xml" Id="Rf5a2828ed95044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9e932858034d76" /><Relationship Type="http://schemas.openxmlformats.org/officeDocument/2006/relationships/notesMaster" Target="/ppt/notesMasters/notesMaster1.xml" Id="R8aa86c808eb946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f257a5dfe0b4728" /><Relationship Type="http://schemas.openxmlformats.org/officeDocument/2006/relationships/notesMaster" Target="/ppt/notesMasters/notesMaster1.xml" Id="Rbf40c5ddd3b44d1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30dc282c5e44911" /><Relationship Type="http://schemas.openxmlformats.org/officeDocument/2006/relationships/notesMaster" Target="/ppt/notesMasters/notesMaster1.xml" Id="Rde9fa07d901440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6f9066898d74943" /><Relationship Type="http://schemas.openxmlformats.org/officeDocument/2006/relationships/notesMaster" Target="/ppt/notesMasters/notesMaster1.xml" Id="R7a0be10708f540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a9c18d3d334adc" /><Relationship Type="http://schemas.openxmlformats.org/officeDocument/2006/relationships/notesMaster" Target="/ppt/notesMasters/notesMaster1.xml" Id="R8380018979224ec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666ba7e440c410b" /><Relationship Type="http://schemas.openxmlformats.org/officeDocument/2006/relationships/notesMaster" Target="/ppt/notesMasters/notesMaster1.xml" Id="Reac575e10aec4cc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632703d7654b54" /><Relationship Type="http://schemas.openxmlformats.org/officeDocument/2006/relationships/notesMaster" Target="/ppt/notesMasters/notesMaster1.xml" Id="R4407f48d7ac543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6fbade276754e15" /><Relationship Type="http://schemas.openxmlformats.org/officeDocument/2006/relationships/notesMaster" Target="/ppt/notesMasters/notesMaster1.xml" Id="R2503b764879f4c2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9e2c9b6a4214242" /><Relationship Type="http://schemas.openxmlformats.org/officeDocument/2006/relationships/notesMaster" Target="/ppt/notesMasters/notesMaster1.xml" Id="R10cb6471d71a48c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0066031d57f4092" /><Relationship Type="http://schemas.openxmlformats.org/officeDocument/2006/relationships/notesMaster" Target="/ppt/notesMasters/notesMaster1.xml" Id="R140cce62da7f46e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7052a1a02e4f51" /><Relationship Type="http://schemas.openxmlformats.org/officeDocument/2006/relationships/notesMaster" Target="/ppt/notesMasters/notesMaster1.xml" Id="R5e29570a6ef5470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fb21d90ab5f481d" /><Relationship Type="http://schemas.openxmlformats.org/officeDocument/2006/relationships/notesMaster" Target="/ppt/notesMasters/notesMaster1.xml" Id="R0b6926af1f19482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f858ea27bf04cab" /><Relationship Type="http://schemas.openxmlformats.org/officeDocument/2006/relationships/notesMaster" Target="/ppt/notesMasters/notesMaster1.xml" Id="R74f8a7adf8a2433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731fb43f6b544ba" /><Relationship Type="http://schemas.openxmlformats.org/officeDocument/2006/relationships/notesMaster" Target="/ppt/notesMasters/notesMaster1.xml" Id="Rc5a8d082ce97422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b870c663900454f" /><Relationship Type="http://schemas.openxmlformats.org/officeDocument/2006/relationships/notesMaster" Target="/ppt/notesMasters/notesMaster1.xml" Id="R8e9fbab145554a8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55bdf3fdd2b47dc" /><Relationship Type="http://schemas.openxmlformats.org/officeDocument/2006/relationships/notesMaster" Target="/ppt/notesMasters/notesMaster1.xml" Id="R3c6f84c1f6ab448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e77bdd290134935" /><Relationship Type="http://schemas.openxmlformats.org/officeDocument/2006/relationships/notesMaster" Target="/ppt/notesMasters/notesMaster1.xml" Id="R192769db44024f0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99d31ee588143a9" /><Relationship Type="http://schemas.openxmlformats.org/officeDocument/2006/relationships/notesMaster" Target="/ppt/notesMasters/notesMaster1.xml" Id="Rfe0e5292801f44a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711019c24443b3" /><Relationship Type="http://schemas.openxmlformats.org/officeDocument/2006/relationships/image" Target="/ppt/media/image.png" Id="Rcefd33a4769349a4" /><Relationship Type="http://schemas.openxmlformats.org/officeDocument/2006/relationships/image" Target="/ppt/media/image2.png" Id="R565c9253a4ad4183" /><Relationship Type="http://schemas.openxmlformats.org/officeDocument/2006/relationships/image" Target="/ppt/media/image.jpeg" Id="R0744de095347493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c932e44e4a4fb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efd33a4769349a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65c9253a4ad418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44de095347493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781d8ea6fd84b4d" /><Relationship Type="http://schemas.openxmlformats.org/officeDocument/2006/relationships/slideLayout" Target="/ppt/slideLayouts/slideLayout1.xml" Id="R9203926f54264d41" /><Relationship Type="http://schemas.openxmlformats.org/officeDocument/2006/relationships/slideLayout" Target="/ppt/slideLayouts/slideLayout2.xml" Id="R28d052e9d155425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03926f54264d41"/>
    <p:sldLayoutId xmlns:r="http://schemas.openxmlformats.org/officeDocument/2006/relationships" id="2147483650" r:id="R28d052e9d155425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ea3a1cb951449f" /><Relationship Type="http://schemas.openxmlformats.org/officeDocument/2006/relationships/notesSlide" Target="/ppt/notesSlides/notesSlide1.xml" Id="R3dc6f4555bde420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619e8a92484a5b" /><Relationship Type="http://schemas.openxmlformats.org/officeDocument/2006/relationships/notesSlide" Target="/ppt/notesSlides/notesSlide2.xml" Id="Re2c40d17168449d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1ef684bcca46be" /><Relationship Type="http://schemas.openxmlformats.org/officeDocument/2006/relationships/notesSlide" Target="/ppt/notesSlides/notesSlide3.xml" Id="R6128c1c3061745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a684d205c84e1a" /><Relationship Type="http://schemas.openxmlformats.org/officeDocument/2006/relationships/notesSlide" Target="/ppt/notesSlides/notesSlide4.xml" Id="R47a02cae91dd42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5f3d1a55f74a7e" /><Relationship Type="http://schemas.openxmlformats.org/officeDocument/2006/relationships/notesSlide" Target="/ppt/notesSlides/notesSlide5.xml" Id="R1c889b4c90ad4c4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4373caa34c4d7a" /><Relationship Type="http://schemas.openxmlformats.org/officeDocument/2006/relationships/notesSlide" Target="/ppt/notesSlides/notesSlide6.xml" Id="R88a5ce28a4f4471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47ffbdd3184a2c" /><Relationship Type="http://schemas.openxmlformats.org/officeDocument/2006/relationships/notesSlide" Target="/ppt/notesSlides/notesSlide7.xml" Id="R083d93b2b0f14f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a390892104164" /><Relationship Type="http://schemas.openxmlformats.org/officeDocument/2006/relationships/notesSlide" Target="/ppt/notesSlides/notesSlide8.xml" Id="R07fa380fb5f143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4c8f73d72b64aa1" /><Relationship Type="http://schemas.openxmlformats.org/officeDocument/2006/relationships/notesSlide" Target="/ppt/notesSlides/notesSlide9.xml" Id="R9f3d36a66eb746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00d35a3b7e44f7" /><Relationship Type="http://schemas.openxmlformats.org/officeDocument/2006/relationships/notesSlide" Target="/ppt/notesSlides/notesSlide10.xml" Id="R1303ef8f19984e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6c207ae5ba4734" /><Relationship Type="http://schemas.openxmlformats.org/officeDocument/2006/relationships/notesSlide" Target="/ppt/notesSlides/notesSlide11.xml" Id="Rbda902fccb89445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83b20ff7224314" /><Relationship Type="http://schemas.openxmlformats.org/officeDocument/2006/relationships/notesSlide" Target="/ppt/notesSlides/notesSlide12.xml" Id="R4f7b5c79f239490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c4cfa7eb594700" /><Relationship Type="http://schemas.openxmlformats.org/officeDocument/2006/relationships/notesSlide" Target="/ppt/notesSlides/notesSlide13.xml" Id="R96c2c182d61c442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d905e214f746de" /><Relationship Type="http://schemas.openxmlformats.org/officeDocument/2006/relationships/notesSlide" Target="/ppt/notesSlides/notesSlide14.xml" Id="R597710bcb260460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61d198531c4a52" /><Relationship Type="http://schemas.openxmlformats.org/officeDocument/2006/relationships/notesSlide" Target="/ppt/notesSlides/notesSlide15.xml" Id="Ra31951ede45747b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cce2e4dac54983" /><Relationship Type="http://schemas.openxmlformats.org/officeDocument/2006/relationships/notesSlide" Target="/ppt/notesSlides/notesSlide16.xml" Id="R5e61a8343dd1499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d13df558234246" /><Relationship Type="http://schemas.openxmlformats.org/officeDocument/2006/relationships/notesSlide" Target="/ppt/notesSlides/notesSlide17.xml" Id="R5cd34b2d4960478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7db99ab0a5409a" /><Relationship Type="http://schemas.openxmlformats.org/officeDocument/2006/relationships/notesSlide" Target="/ppt/notesSlides/notesSlide18.xml" Id="R5eadbb6b590440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6356417ba14a26" /><Relationship Type="http://schemas.openxmlformats.org/officeDocument/2006/relationships/notesSlide" Target="/ppt/notesSlides/notesSlide19.xml" Id="R6e358f4da59f47b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7307ea9c66446f" /><Relationship Type="http://schemas.openxmlformats.org/officeDocument/2006/relationships/notesSlide" Target="/ppt/notesSlides/notesSlide20.xml" Id="R7ae99887a38f495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a73c7aa16f4cfc" /><Relationship Type="http://schemas.openxmlformats.org/officeDocument/2006/relationships/notesSlide" Target="/ppt/notesSlides/notesSlide21.xml" Id="Rc0e35386e211475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b0dbf511cf43d4" /><Relationship Type="http://schemas.openxmlformats.org/officeDocument/2006/relationships/notesSlide" Target="/ppt/notesSlides/notesSlide22.xml" Id="R1ad89ade0c644c0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c1706a799b4c87" /><Relationship Type="http://schemas.openxmlformats.org/officeDocument/2006/relationships/notesSlide" Target="/ppt/notesSlides/notesSlide23.xml" Id="R5c41732e0abe473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8fc5e09ee04832" /><Relationship Type="http://schemas.openxmlformats.org/officeDocument/2006/relationships/notesSlide" Target="/ppt/notesSlides/notesSlide24.xml" Id="R488bb98c4b23407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f5359aa10a4b05" /><Relationship Type="http://schemas.openxmlformats.org/officeDocument/2006/relationships/notesSlide" Target="/ppt/notesSlides/notesSlide25.xml" Id="R4c4a4485edeb46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Galatians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  |  Galatians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作使徒的保羅（不是由於人，也不是藉着人，乃是藉着耶穌基督，與叫他從死裏復活的父神）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Paul, an apostle, (not of men, neither by man, but by Jesus Christ, and God the Father, who raised him from the dead;)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1:2  |  Galatians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和一切與我同在的眾弟兄，寫信給加拉太的各教會。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the brethren which are with me, unto the churches of Galatia: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1:3  |  Galatians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願恩惠、平安從父神與我們的主耶穌基督歸與你們！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be to you and peace from God the Father, and from our Lord Jesus Christ,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1:4  |  Galatians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基督照我們父神的旨意，為我們的罪捨己，要救我們脫離這罪惡的世代。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gave himself for our sins, that he might deliver us from this present evil world, according to the will of God and our Father: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1:5  |  Galatians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但願榮耀歸於神，直到永永遠遠。阿們！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whom be glory for ever and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1:6  |  Galatians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我希奇你們這麼快離開那藉着基督之恩召你們的，去從別的福音。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marvel that ye are so soon removed from him that called you into the grace of Christ unto another gospel: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1:7  |  Galatians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那並不是[福音]，不過有些人攪擾你們，要把基督的福音更改了。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is not another; but there be some that trouble you, and would pervert the gospel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1:8  |  Galatians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但無論是我們，是天上來的使者，若傳福音給你們，與我們所傳給你們的不同，他就應當被咒詛。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though we, or an angel from heaven, preach any other gospel unto you than that which we have preached unto you, let him be accursed.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1:9  |  Galatians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我們已經說了，現在又說，若有人傳福音給你們，與你們所領受的不同，他就應當被咒詛。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we said before, so say I now again, If any man preach any other gospel unto you than that ye have received, let him be accursed.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1:10  |  Galatians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我現在是要得人的心呢？還是要得神的心呢？我豈是討人的喜歡嗎？若仍舊討人的喜歡，我就不是基督的僕人了。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do I now persuade men, or God? or do I seek to please men? for if I yet pleased men, I should not be the servant of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1:11  |  Galatians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弟兄們，我告訴你們，我素來所傳的福音不是出於人的意思。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certify you, brethren, that the gospel which was preached of me is not after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1:12  |  Galatians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因為我不是從人領受的，也不是人教導我的，乃是從耶穌基督啟示來的。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neither received it of man, neither was I taught it, but by the revelation of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1:13  |  Galatians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你們聽見我從前在猶太教中所行的事，怎樣極力逼迫殘害神的教會。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have heard of my conversation in time past in the Jews’ religion, how that beyond measure I persecuted the church of God, and wasted it: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1:14  |  Galatians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我又在猶太教中，比我本國許多同歲的人更有長進，為我祖宗的遺傳更加熱心。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profited in the Jews’ religion above many my equals in mine own nation, being more exceedingly zealous of the traditions of my fathers.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1:15  |  Galatians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然而，那把我從母腹裏分別出來、又施恩召我的神，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it pleased God, who separated me from my mother’s womb, and called me by his grace,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1:16  |  Galatians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既然樂意將他兒子啟示在我心裏，叫我把他傳在外邦人中，我就沒有與屬血氣的人商量，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reveal his Son in me, that I might preach him among the heathen; immediately I conferred not with flesh and blood: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1:17  |  Galatians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也沒有上耶路撒冷去見那些比我先作使徒的，惟獨往阿拉伯去，後又回到大馬士革。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Neither went I up to Jerusalem to them which were apostles before me; but I went into Arabia, and returned again unto Damascus.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1:18  |  Galatians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過了三年，才上耶路撒冷去見磯法，和他同住了十五天。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after three years I went up to Jerusalem to see Peter, and abode with him fifteen days.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1:19  |  Galatians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至於別的使徒，除了主的兄弟雅各，我都沒有看見。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other of the apostles saw I none, save James the Lord’s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1:20  |  Galatians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我寫給你們的不是謊話，這是我在神面前說的。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things which I write unto you, behold, before God, I lie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1:21  |  Galatians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以後我到了敘利亞和基利家境內。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Afterwards I came into the regions of Syria and Cilicia;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1:22  |  Galatians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那時，猶太信基督的各教會都沒有見過我的面。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was unknown by face unto the churches of Judaea which were in Christ: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1:23  |  Galatians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不過聽說那從前逼迫我們的，現在傳揚他原先所殘害的真道。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had heard only, That he which persecuted us in times past now preacheth the faith which once he destroyed.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加拉太書 1:24  |  Galatians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他們就為我的緣故，歸榮耀給神。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glorified God in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2026-08-30T07:04:47.2530000Z</dcterms:created>
  <dcterms:modified xsi:type="dcterms:W3CDTF">2026-08-30T07:04:47.2530000Z</dcterms:modified>
</coreProperties>
</file>