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20d35f3810f4dd4" /><Relationship Type="http://schemas.openxmlformats.org/officeDocument/2006/relationships/extended-properties" Target="/docProps/app.xml" Id="R9088d7dd7ede4cda" /><Relationship Type="http://schemas.openxmlformats.org/officeDocument/2006/relationships/officeDocument" Target="/ppt/presentation.xml" Id="Rf8096cb6119846f5" /></Relationships>
</file>

<file path=ppt/presentation.xml><?xml version="1.0" encoding="utf-8"?>
<p:presentation xmlns:p="http://schemas.openxmlformats.org/presentationml/2006/main">
  <p:sldMasterIdLst>
    <p:sldMasterId xmlns:r="http://schemas.openxmlformats.org/officeDocument/2006/relationships" id="2147483648" r:id="Rbd3db8e1edde47e3"/>
  </p:sldMasterIdLst>
  <p:notesMasterIdLst>
    <p:notesMasterId xmlns:r="http://schemas.openxmlformats.org/officeDocument/2006/relationships" r:id="R04e1f5380d724c22"/>
  </p:notesMasterIdLst>
  <p:sldIdLst>
    <p:sldId xmlns:r="http://schemas.openxmlformats.org/officeDocument/2006/relationships" id="256" r:id="R25ebc1e3fdfe4df1"/>
    <p:sldId xmlns:r="http://schemas.openxmlformats.org/officeDocument/2006/relationships" id="257" r:id="Ra45d659b291d4e70"/>
    <p:sldId xmlns:r="http://schemas.openxmlformats.org/officeDocument/2006/relationships" id="258" r:id="R1662e69f69c6491c"/>
    <p:sldId xmlns:r="http://schemas.openxmlformats.org/officeDocument/2006/relationships" id="259" r:id="Raa0ab4720cd94deb"/>
    <p:sldId xmlns:r="http://schemas.openxmlformats.org/officeDocument/2006/relationships" id="260" r:id="R6b4f8f3bc31e4a7b"/>
    <p:sldId xmlns:r="http://schemas.openxmlformats.org/officeDocument/2006/relationships" id="261" r:id="R934e66a21336473f"/>
    <p:sldId xmlns:r="http://schemas.openxmlformats.org/officeDocument/2006/relationships" id="262" r:id="R3409f9519a214663"/>
    <p:sldId xmlns:r="http://schemas.openxmlformats.org/officeDocument/2006/relationships" id="263" r:id="R548067b0a1fe41ee"/>
    <p:sldId xmlns:r="http://schemas.openxmlformats.org/officeDocument/2006/relationships" id="264" r:id="R198e996cc5ca4d1e"/>
    <p:sldId xmlns:r="http://schemas.openxmlformats.org/officeDocument/2006/relationships" id="265" r:id="R88e1157fe20d437f"/>
    <p:sldId xmlns:r="http://schemas.openxmlformats.org/officeDocument/2006/relationships" id="266" r:id="R1720aee662044ec9"/>
    <p:sldId xmlns:r="http://schemas.openxmlformats.org/officeDocument/2006/relationships" id="267" r:id="Rf9433a1a08b04a05"/>
    <p:sldId xmlns:r="http://schemas.openxmlformats.org/officeDocument/2006/relationships" id="268" r:id="Rf8c11c3cc71d4724"/>
    <p:sldId xmlns:r="http://schemas.openxmlformats.org/officeDocument/2006/relationships" id="269" r:id="R740fce9948a24ac6"/>
    <p:sldId xmlns:r="http://schemas.openxmlformats.org/officeDocument/2006/relationships" id="270" r:id="Rd9339158c1f345f7"/>
    <p:sldId xmlns:r="http://schemas.openxmlformats.org/officeDocument/2006/relationships" id="271" r:id="R73ecb8687c6149c4"/>
    <p:sldId xmlns:r="http://schemas.openxmlformats.org/officeDocument/2006/relationships" id="272" r:id="Rcc69b85e910f4e95"/>
    <p:sldId xmlns:r="http://schemas.openxmlformats.org/officeDocument/2006/relationships" id="273" r:id="R1742dd915d9046d7"/>
    <p:sldId xmlns:r="http://schemas.openxmlformats.org/officeDocument/2006/relationships" id="274" r:id="R8c1e380731844868"/>
    <p:sldId xmlns:r="http://schemas.openxmlformats.org/officeDocument/2006/relationships" id="275" r:id="R557a36c565654015"/>
    <p:sldId xmlns:r="http://schemas.openxmlformats.org/officeDocument/2006/relationships" id="276" r:id="R77c809fda3f54a74"/>
    <p:sldId xmlns:r="http://schemas.openxmlformats.org/officeDocument/2006/relationships" id="277" r:id="Rd0ea9a338386422e"/>
    <p:sldId xmlns:r="http://schemas.openxmlformats.org/officeDocument/2006/relationships" id="278" r:id="R5532488f93414236"/>
    <p:sldId xmlns:r="http://schemas.openxmlformats.org/officeDocument/2006/relationships" id="279" r:id="Rc274355395164afb"/>
    <p:sldId xmlns:r="http://schemas.openxmlformats.org/officeDocument/2006/relationships" id="280" r:id="R784b7aad72194326"/>
    <p:sldId xmlns:r="http://schemas.openxmlformats.org/officeDocument/2006/relationships" id="281" r:id="R396eedf223594cdb"/>
    <p:sldId xmlns:r="http://schemas.openxmlformats.org/officeDocument/2006/relationships" id="282" r:id="Rdd1d677ce4ca48fc"/>
    <p:sldId xmlns:r="http://schemas.openxmlformats.org/officeDocument/2006/relationships" id="283" r:id="R7b679fbac7874ede"/>
    <p:sldId xmlns:r="http://schemas.openxmlformats.org/officeDocument/2006/relationships" id="284" r:id="R3dbb4b954c874609"/>
    <p:sldId xmlns:r="http://schemas.openxmlformats.org/officeDocument/2006/relationships" id="285" r:id="Rafd20e50275a442e"/>
    <p:sldId xmlns:r="http://schemas.openxmlformats.org/officeDocument/2006/relationships" id="286" r:id="R8bcfd4ade9554b09"/>
    <p:sldId xmlns:r="http://schemas.openxmlformats.org/officeDocument/2006/relationships" id="287" r:id="Rfb5e72b050604a22"/>
    <p:sldId xmlns:r="http://schemas.openxmlformats.org/officeDocument/2006/relationships" id="288" r:id="R53652ad56c764465"/>
    <p:sldId xmlns:r="http://schemas.openxmlformats.org/officeDocument/2006/relationships" id="289" r:id="Rea61cd3ec69f482b"/>
    <p:sldId xmlns:r="http://schemas.openxmlformats.org/officeDocument/2006/relationships" id="290" r:id="R77b982a4793c4f01"/>
    <p:sldId xmlns:r="http://schemas.openxmlformats.org/officeDocument/2006/relationships" id="291" r:id="Rd952cbe1f5224b8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80b8974db9b4217" /><Relationship Type="http://schemas.openxmlformats.org/officeDocument/2006/relationships/slideMaster" Target="/ppt/slideMasters/slideMaster1.xml" Id="Rbd3db8e1edde47e3" /><Relationship Type="http://schemas.openxmlformats.org/officeDocument/2006/relationships/notesMaster" Target="/ppt/notesMasters/notesMaster1.xml" Id="R04e1f5380d724c22" /><Relationship Type="http://schemas.openxmlformats.org/officeDocument/2006/relationships/presProps" Target="/ppt/presProps.xml" Id="Rdfbf1ec8ef854d08" /><Relationship Type="http://schemas.openxmlformats.org/officeDocument/2006/relationships/tableStyles" Target="/ppt/tableStyles.xml" Id="Rae6d001f0130459f" /><Relationship Type="http://schemas.openxmlformats.org/officeDocument/2006/relationships/slide" Target="/ppt/slides/slide1.xml" Id="R25ebc1e3fdfe4df1" /><Relationship Type="http://schemas.openxmlformats.org/officeDocument/2006/relationships/slide" Target="/ppt/slides/slide2.xml" Id="Ra45d659b291d4e70" /><Relationship Type="http://schemas.openxmlformats.org/officeDocument/2006/relationships/slide" Target="/ppt/slides/slide3.xml" Id="R1662e69f69c6491c" /><Relationship Type="http://schemas.openxmlformats.org/officeDocument/2006/relationships/slide" Target="/ppt/slides/slide4.xml" Id="Raa0ab4720cd94deb" /><Relationship Type="http://schemas.openxmlformats.org/officeDocument/2006/relationships/slide" Target="/ppt/slides/slide5.xml" Id="R6b4f8f3bc31e4a7b" /><Relationship Type="http://schemas.openxmlformats.org/officeDocument/2006/relationships/slide" Target="/ppt/slides/slide6.xml" Id="R934e66a21336473f" /><Relationship Type="http://schemas.openxmlformats.org/officeDocument/2006/relationships/slide" Target="/ppt/slides/slide7.xml" Id="R3409f9519a214663" /><Relationship Type="http://schemas.openxmlformats.org/officeDocument/2006/relationships/slide" Target="/ppt/slides/slide8.xml" Id="R548067b0a1fe41ee" /><Relationship Type="http://schemas.openxmlformats.org/officeDocument/2006/relationships/slide" Target="/ppt/slides/slide9.xml" Id="R198e996cc5ca4d1e" /><Relationship Type="http://schemas.openxmlformats.org/officeDocument/2006/relationships/slide" Target="/ppt/slides/slide10.xml" Id="R88e1157fe20d437f" /><Relationship Type="http://schemas.openxmlformats.org/officeDocument/2006/relationships/slide" Target="/ppt/slides/slide11.xml" Id="R1720aee662044ec9" /><Relationship Type="http://schemas.openxmlformats.org/officeDocument/2006/relationships/slide" Target="/ppt/slides/slide12.xml" Id="Rf9433a1a08b04a05" /><Relationship Type="http://schemas.openxmlformats.org/officeDocument/2006/relationships/slide" Target="/ppt/slides/slide13.xml" Id="Rf8c11c3cc71d4724" /><Relationship Type="http://schemas.openxmlformats.org/officeDocument/2006/relationships/slide" Target="/ppt/slides/slide14.xml" Id="R740fce9948a24ac6" /><Relationship Type="http://schemas.openxmlformats.org/officeDocument/2006/relationships/slide" Target="/ppt/slides/slide15.xml" Id="Rd9339158c1f345f7" /><Relationship Type="http://schemas.openxmlformats.org/officeDocument/2006/relationships/slide" Target="/ppt/slides/slide16.xml" Id="R73ecb8687c6149c4" /><Relationship Type="http://schemas.openxmlformats.org/officeDocument/2006/relationships/slide" Target="/ppt/slides/slide17.xml" Id="Rcc69b85e910f4e95" /><Relationship Type="http://schemas.openxmlformats.org/officeDocument/2006/relationships/slide" Target="/ppt/slides/slide18.xml" Id="R1742dd915d9046d7" /><Relationship Type="http://schemas.openxmlformats.org/officeDocument/2006/relationships/slide" Target="/ppt/slides/slide19.xml" Id="R8c1e380731844868" /><Relationship Type="http://schemas.openxmlformats.org/officeDocument/2006/relationships/slide" Target="/ppt/slides/slide20.xml" Id="R557a36c565654015" /><Relationship Type="http://schemas.openxmlformats.org/officeDocument/2006/relationships/slide" Target="/ppt/slides/slide21.xml" Id="R77c809fda3f54a74" /><Relationship Type="http://schemas.openxmlformats.org/officeDocument/2006/relationships/slide" Target="/ppt/slides/slide22.xml" Id="Rd0ea9a338386422e" /><Relationship Type="http://schemas.openxmlformats.org/officeDocument/2006/relationships/slide" Target="/ppt/slides/slide23.xml" Id="R5532488f93414236" /><Relationship Type="http://schemas.openxmlformats.org/officeDocument/2006/relationships/slide" Target="/ppt/slides/slide24.xml" Id="Rc274355395164afb" /><Relationship Type="http://schemas.openxmlformats.org/officeDocument/2006/relationships/slide" Target="/ppt/slides/slide25.xml" Id="R784b7aad72194326" /><Relationship Type="http://schemas.openxmlformats.org/officeDocument/2006/relationships/slide" Target="/ppt/slides/slide26.xml" Id="R396eedf223594cdb" /><Relationship Type="http://schemas.openxmlformats.org/officeDocument/2006/relationships/slide" Target="/ppt/slides/slide27.xml" Id="Rdd1d677ce4ca48fc" /><Relationship Type="http://schemas.openxmlformats.org/officeDocument/2006/relationships/slide" Target="/ppt/slides/slide28.xml" Id="R7b679fbac7874ede" /><Relationship Type="http://schemas.openxmlformats.org/officeDocument/2006/relationships/slide" Target="/ppt/slides/slide29.xml" Id="R3dbb4b954c874609" /><Relationship Type="http://schemas.openxmlformats.org/officeDocument/2006/relationships/slide" Target="/ppt/slides/slide30.xml" Id="Rafd20e50275a442e" /><Relationship Type="http://schemas.openxmlformats.org/officeDocument/2006/relationships/slide" Target="/ppt/slides/slide31.xml" Id="R8bcfd4ade9554b09" /><Relationship Type="http://schemas.openxmlformats.org/officeDocument/2006/relationships/slide" Target="/ppt/slides/slide32.xml" Id="Rfb5e72b050604a22" /><Relationship Type="http://schemas.openxmlformats.org/officeDocument/2006/relationships/slide" Target="/ppt/slides/slide33.xml" Id="R53652ad56c764465" /><Relationship Type="http://schemas.openxmlformats.org/officeDocument/2006/relationships/slide" Target="/ppt/slides/slide34.xml" Id="Rea61cd3ec69f482b" /><Relationship Type="http://schemas.openxmlformats.org/officeDocument/2006/relationships/slide" Target="/ppt/slides/slide35.xml" Id="R77b982a4793c4f01" /><Relationship Type="http://schemas.openxmlformats.org/officeDocument/2006/relationships/slide" Target="/ppt/slides/slide36.xml" Id="Rd952cbe1f5224b8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6b604747a8140b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720f2bafeca4fdf" /><Relationship Type="http://schemas.openxmlformats.org/officeDocument/2006/relationships/notesMaster" Target="/ppt/notesMasters/notesMaster1.xml" Id="R6ac59406191b441b" /></Relationships>
</file>

<file path=ppt/notesSlides/_rels/notesSlide2.xml.rels>&#65279;<?xml version="1.0" encoding="utf-8"?><Relationships xmlns="http://schemas.openxmlformats.org/package/2006/relationships"><Relationship Type="http://schemas.openxmlformats.org/officeDocument/2006/relationships/slide" Target="/ppt/slides/slide2.xml" Id="Redefd62cbdc84ad8" /><Relationship Type="http://schemas.openxmlformats.org/officeDocument/2006/relationships/notesMaster" Target="/ppt/notesMasters/notesMaster1.xml" Id="R17c99a5ba263480c" /></Relationships>
</file>

<file path=ppt/notesSlides/_rels/notesSlide3.xml.rels>&#65279;<?xml version="1.0" encoding="utf-8"?><Relationships xmlns="http://schemas.openxmlformats.org/package/2006/relationships"><Relationship Type="http://schemas.openxmlformats.org/officeDocument/2006/relationships/slide" Target="/ppt/slides/slide3.xml" Id="Rf096c737dad9495a" /><Relationship Type="http://schemas.openxmlformats.org/officeDocument/2006/relationships/notesMaster" Target="/ppt/notesMasters/notesMaster1.xml" Id="Re6c1d0dba3164455" /></Relationships>
</file>

<file path=ppt/notesSlides/_rels/notesSlide4.xml.rels>&#65279;<?xml version="1.0" encoding="utf-8"?><Relationships xmlns="http://schemas.openxmlformats.org/package/2006/relationships"><Relationship Type="http://schemas.openxmlformats.org/officeDocument/2006/relationships/slide" Target="/ppt/slides/slide4.xml" Id="R133aae1f65d94714" /><Relationship Type="http://schemas.openxmlformats.org/officeDocument/2006/relationships/notesMaster" Target="/ppt/notesMasters/notesMaster1.xml" Id="R9ef21761910d475b" /></Relationships>
</file>

<file path=ppt/notesSlides/_rels/notesSlide5.xml.rels>&#65279;<?xml version="1.0" encoding="utf-8"?><Relationships xmlns="http://schemas.openxmlformats.org/package/2006/relationships"><Relationship Type="http://schemas.openxmlformats.org/officeDocument/2006/relationships/slide" Target="/ppt/slides/slide5.xml" Id="R36fa2ad0d0e94707" /><Relationship Type="http://schemas.openxmlformats.org/officeDocument/2006/relationships/notesMaster" Target="/ppt/notesMasters/notesMaster1.xml" Id="Rb6901c7c0e354d2a" /></Relationships>
</file>

<file path=ppt/notesSlides/_rels/notesSlide6.xml.rels>&#65279;<?xml version="1.0" encoding="utf-8"?><Relationships xmlns="http://schemas.openxmlformats.org/package/2006/relationships"><Relationship Type="http://schemas.openxmlformats.org/officeDocument/2006/relationships/slide" Target="/ppt/slides/slide6.xml" Id="R09f08f16f5ee463a" /><Relationship Type="http://schemas.openxmlformats.org/officeDocument/2006/relationships/notesMaster" Target="/ppt/notesMasters/notesMaster1.xml" Id="R00f7daa4035f42ef" /></Relationships>
</file>

<file path=ppt/notesSlides/_rels/notesSlide7.xml.rels>&#65279;<?xml version="1.0" encoding="utf-8"?><Relationships xmlns="http://schemas.openxmlformats.org/package/2006/relationships"><Relationship Type="http://schemas.openxmlformats.org/officeDocument/2006/relationships/slide" Target="/ppt/slides/slide7.xml" Id="R61761ed01fd148f5" /><Relationship Type="http://schemas.openxmlformats.org/officeDocument/2006/relationships/notesMaster" Target="/ppt/notesMasters/notesMaster1.xml" Id="Ra121bc49562b48ff" /></Relationships>
</file>

<file path=ppt/notesSlides/_rels/notesSlide8.xml.rels>&#65279;<?xml version="1.0" encoding="utf-8"?><Relationships xmlns="http://schemas.openxmlformats.org/package/2006/relationships"><Relationship Type="http://schemas.openxmlformats.org/officeDocument/2006/relationships/slide" Target="/ppt/slides/slide8.xml" Id="R02847f8f93524bbb" /><Relationship Type="http://schemas.openxmlformats.org/officeDocument/2006/relationships/notesMaster" Target="/ppt/notesMasters/notesMaster1.xml" Id="R8fd31fb1418e4a49" /></Relationships>
</file>

<file path=ppt/notesSlides/_rels/notesSlide9.xml.rels>&#65279;<?xml version="1.0" encoding="utf-8"?><Relationships xmlns="http://schemas.openxmlformats.org/package/2006/relationships"><Relationship Type="http://schemas.openxmlformats.org/officeDocument/2006/relationships/slide" Target="/ppt/slides/slide9.xml" Id="Rc1c77973834941d0" /><Relationship Type="http://schemas.openxmlformats.org/officeDocument/2006/relationships/notesMaster" Target="/ppt/notesMasters/notesMaster1.xml" Id="Rf88914b3c9e64b0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9be9f76022a44d7" /><Relationship Type="http://schemas.openxmlformats.org/officeDocument/2006/relationships/notesMaster" Target="/ppt/notesMasters/notesMaster1.xml" Id="Rbc3620ed7a4f4e5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32019fa34ef4228" /><Relationship Type="http://schemas.openxmlformats.org/officeDocument/2006/relationships/notesMaster" Target="/ppt/notesMasters/notesMaster1.xml" Id="Rcef2bd59a90d4d3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31aa3d2b3704461" /><Relationship Type="http://schemas.openxmlformats.org/officeDocument/2006/relationships/notesMaster" Target="/ppt/notesMasters/notesMaster1.xml" Id="R60a629a9cd8445a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a82e6f329c24fde" /><Relationship Type="http://schemas.openxmlformats.org/officeDocument/2006/relationships/notesMaster" Target="/ppt/notesMasters/notesMaster1.xml" Id="R9febd0bbf46042e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1a2260ba1f44d6e" /><Relationship Type="http://schemas.openxmlformats.org/officeDocument/2006/relationships/notesMaster" Target="/ppt/notesMasters/notesMaster1.xml" Id="Rd3c25c29a931480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a9157861b874650" /><Relationship Type="http://schemas.openxmlformats.org/officeDocument/2006/relationships/notesMaster" Target="/ppt/notesMasters/notesMaster1.xml" Id="R152b5b1f62a8478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cc67d9f21c64513" /><Relationship Type="http://schemas.openxmlformats.org/officeDocument/2006/relationships/notesMaster" Target="/ppt/notesMasters/notesMaster1.xml" Id="Re2404dbaf895468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b1d245d61da4a0b" /><Relationship Type="http://schemas.openxmlformats.org/officeDocument/2006/relationships/notesMaster" Target="/ppt/notesMasters/notesMaster1.xml" Id="R66ccdec996b140b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6bd7c8ec5614ed5" /><Relationship Type="http://schemas.openxmlformats.org/officeDocument/2006/relationships/notesMaster" Target="/ppt/notesMasters/notesMaster1.xml" Id="R8a2176e33ebd4cb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970d0e795524439" /><Relationship Type="http://schemas.openxmlformats.org/officeDocument/2006/relationships/notesMaster" Target="/ppt/notesMasters/notesMaster1.xml" Id="R188811dba28e417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1d0ca0083b84e62" /><Relationship Type="http://schemas.openxmlformats.org/officeDocument/2006/relationships/notesMaster" Target="/ppt/notesMasters/notesMaster1.xml" Id="R634e3d081d71427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2a95f3874af4959" /><Relationship Type="http://schemas.openxmlformats.org/officeDocument/2006/relationships/notesMaster" Target="/ppt/notesMasters/notesMaster1.xml" Id="Ra985059492c54e2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af3fbb51e154bd4" /><Relationship Type="http://schemas.openxmlformats.org/officeDocument/2006/relationships/notesMaster" Target="/ppt/notesMasters/notesMaster1.xml" Id="R2cf0cdfbc1ef422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0e82a6692474935" /><Relationship Type="http://schemas.openxmlformats.org/officeDocument/2006/relationships/notesMaster" Target="/ppt/notesMasters/notesMaster1.xml" Id="Re385ba46b71c4c8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86098c8e7b94e07" /><Relationship Type="http://schemas.openxmlformats.org/officeDocument/2006/relationships/notesMaster" Target="/ppt/notesMasters/notesMaster1.xml" Id="R867180cda72a441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02c37e19e994c92" /><Relationship Type="http://schemas.openxmlformats.org/officeDocument/2006/relationships/notesMaster" Target="/ppt/notesMasters/notesMaster1.xml" Id="R925ae1555e45406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cd479b0b1f44b0e" /><Relationship Type="http://schemas.openxmlformats.org/officeDocument/2006/relationships/notesMaster" Target="/ppt/notesMasters/notesMaster1.xml" Id="Rd9abbb6b74934e0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8c4a0bda2404e21" /><Relationship Type="http://schemas.openxmlformats.org/officeDocument/2006/relationships/notesMaster" Target="/ppt/notesMasters/notesMaster1.xml" Id="Rbd36e9f2c9694c6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46d6d377ace43c6" /><Relationship Type="http://schemas.openxmlformats.org/officeDocument/2006/relationships/notesMaster" Target="/ppt/notesMasters/notesMaster1.xml" Id="Rda7eebec38454a7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acab8113805466c" /><Relationship Type="http://schemas.openxmlformats.org/officeDocument/2006/relationships/notesMaster" Target="/ppt/notesMasters/notesMaster1.xml" Id="R1040d401f25b439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054ca93f1304d4d" /><Relationship Type="http://schemas.openxmlformats.org/officeDocument/2006/relationships/notesMaster" Target="/ppt/notesMasters/notesMaster1.xml" Id="R8d646769949e436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a1c0d48fe284a67" /><Relationship Type="http://schemas.openxmlformats.org/officeDocument/2006/relationships/notesMaster" Target="/ppt/notesMasters/notesMaster1.xml" Id="R4ea0271c0923448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676d5b4a8854362" /><Relationship Type="http://schemas.openxmlformats.org/officeDocument/2006/relationships/notesMaster" Target="/ppt/notesMasters/notesMaster1.xml" Id="Rb22c34b6d71048a6"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5d4253e2f4b401e" /><Relationship Type="http://schemas.openxmlformats.org/officeDocument/2006/relationships/notesMaster" Target="/ppt/notesMasters/notesMaster1.xml" Id="Rf208fe2685dd4a8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76d6c9d84fe45d1" /><Relationship Type="http://schemas.openxmlformats.org/officeDocument/2006/relationships/notesMaster" Target="/ppt/notesMasters/notesMaster1.xml" Id="R408b9171264b454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260cb5bdf0a4955" /><Relationship Type="http://schemas.openxmlformats.org/officeDocument/2006/relationships/notesMaster" Target="/ppt/notesMasters/notesMaster1.xml" Id="R19189740f8f4428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523678f53cb4ada" /><Relationship Type="http://schemas.openxmlformats.org/officeDocument/2006/relationships/notesMaster" Target="/ppt/notesMasters/notesMaster1.xml" Id="R32dad166d2b1439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93c51831bd84857" /><Relationship Type="http://schemas.openxmlformats.org/officeDocument/2006/relationships/image" Target="/ppt/media/image.png" Id="R8472dd5a1a624c04" /><Relationship Type="http://schemas.openxmlformats.org/officeDocument/2006/relationships/image" Target="/ppt/media/image2.png" Id="R6b51a0a5f8444aa8" /><Relationship Type="http://schemas.openxmlformats.org/officeDocument/2006/relationships/image" Target="/ppt/media/image.jpeg" Id="Rae8b8673bd194e8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327bc9f420c4fd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472dd5a1a624c0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b51a0a5f8444aa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e8b8673bd194e8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db4c6b4a0174d0d" /><Relationship Type="http://schemas.openxmlformats.org/officeDocument/2006/relationships/slideLayout" Target="/ppt/slideLayouts/slideLayout1.xml" Id="Re6e24e7ec2e140e9" /><Relationship Type="http://schemas.openxmlformats.org/officeDocument/2006/relationships/slideLayout" Target="/ppt/slideLayouts/slideLayout2.xml" Id="Rf314548fc76e4ca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6e24e7ec2e140e9"/>
    <p:sldLayoutId xmlns:r="http://schemas.openxmlformats.org/officeDocument/2006/relationships" id="2147483650" r:id="Rf314548fc76e4ca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c8ed371f74e4169" /><Relationship Type="http://schemas.openxmlformats.org/officeDocument/2006/relationships/notesSlide" Target="/ppt/notesSlides/notesSlide1.xml" Id="Refde0832eeb8468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43e45489918477b" /><Relationship Type="http://schemas.openxmlformats.org/officeDocument/2006/relationships/notesSlide" Target="/ppt/notesSlides/notesSlide2.xml" Id="R1ec58a2bbe7b46c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9a0451e2dec400f" /><Relationship Type="http://schemas.openxmlformats.org/officeDocument/2006/relationships/notesSlide" Target="/ppt/notesSlides/notesSlide3.xml" Id="R3d51b09fcbfa4ae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56fd417a9e8486a" /><Relationship Type="http://schemas.openxmlformats.org/officeDocument/2006/relationships/notesSlide" Target="/ppt/notesSlides/notesSlide4.xml" Id="R9b9c3256b9504f7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7109a5b5de94c6c" /><Relationship Type="http://schemas.openxmlformats.org/officeDocument/2006/relationships/notesSlide" Target="/ppt/notesSlides/notesSlide5.xml" Id="R7b82a0a6f036453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f6839cd68694e68" /><Relationship Type="http://schemas.openxmlformats.org/officeDocument/2006/relationships/notesSlide" Target="/ppt/notesSlides/notesSlide6.xml" Id="R01db9eed34e64ef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0a6578a638c4a6b" /><Relationship Type="http://schemas.openxmlformats.org/officeDocument/2006/relationships/notesSlide" Target="/ppt/notesSlides/notesSlide7.xml" Id="Rdbf2d96bbc71477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e2416b784584e89" /><Relationship Type="http://schemas.openxmlformats.org/officeDocument/2006/relationships/notesSlide" Target="/ppt/notesSlides/notesSlide8.xml" Id="R3d4b757e94f14e1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7de0bba33ab42b4" /><Relationship Type="http://schemas.openxmlformats.org/officeDocument/2006/relationships/notesSlide" Target="/ppt/notesSlides/notesSlide9.xml" Id="R1c301f3e3164496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6ce8bf027a44866" /><Relationship Type="http://schemas.openxmlformats.org/officeDocument/2006/relationships/notesSlide" Target="/ppt/notesSlides/notesSlide10.xml" Id="R9e6a6b6f82174de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e0b779684174f85" /><Relationship Type="http://schemas.openxmlformats.org/officeDocument/2006/relationships/notesSlide" Target="/ppt/notesSlides/notesSlide11.xml" Id="Rc7136b33cefe4c6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17c0ca7caf34acc" /><Relationship Type="http://schemas.openxmlformats.org/officeDocument/2006/relationships/notesSlide" Target="/ppt/notesSlides/notesSlide12.xml" Id="R7f70de304b6841c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72bc430a15946f9" /><Relationship Type="http://schemas.openxmlformats.org/officeDocument/2006/relationships/notesSlide" Target="/ppt/notesSlides/notesSlide13.xml" Id="R416f5d856a31419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10358bd680d40dc" /><Relationship Type="http://schemas.openxmlformats.org/officeDocument/2006/relationships/notesSlide" Target="/ppt/notesSlides/notesSlide14.xml" Id="R8299b9a4c8ae467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95da04cfb874d4e" /><Relationship Type="http://schemas.openxmlformats.org/officeDocument/2006/relationships/notesSlide" Target="/ppt/notesSlides/notesSlide15.xml" Id="Ra0eda0336c9b488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18b86de23b74073" /><Relationship Type="http://schemas.openxmlformats.org/officeDocument/2006/relationships/notesSlide" Target="/ppt/notesSlides/notesSlide16.xml" Id="R21bcede99bd749a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5a8da2fc02941ec" /><Relationship Type="http://schemas.openxmlformats.org/officeDocument/2006/relationships/notesSlide" Target="/ppt/notesSlides/notesSlide17.xml" Id="R18143a9f763544a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467a53368d94189" /><Relationship Type="http://schemas.openxmlformats.org/officeDocument/2006/relationships/notesSlide" Target="/ppt/notesSlides/notesSlide18.xml" Id="R0dca56518659488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d5d01fdebc1427f" /><Relationship Type="http://schemas.openxmlformats.org/officeDocument/2006/relationships/notesSlide" Target="/ppt/notesSlides/notesSlide19.xml" Id="Rf4767c9637e44db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7e70879eb6c4ddc" /><Relationship Type="http://schemas.openxmlformats.org/officeDocument/2006/relationships/notesSlide" Target="/ppt/notesSlides/notesSlide20.xml" Id="R6ebb1e34e5064f7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e5fb45b11794394" /><Relationship Type="http://schemas.openxmlformats.org/officeDocument/2006/relationships/notesSlide" Target="/ppt/notesSlides/notesSlide21.xml" Id="Rf5978b22a3c840f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44c189567b14923" /><Relationship Type="http://schemas.openxmlformats.org/officeDocument/2006/relationships/notesSlide" Target="/ppt/notesSlides/notesSlide22.xml" Id="R13c5ba4925bd4a8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10a1bf689754bb3" /><Relationship Type="http://schemas.openxmlformats.org/officeDocument/2006/relationships/notesSlide" Target="/ppt/notesSlides/notesSlide23.xml" Id="R862402c77b98442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2b6b95cad124714" /><Relationship Type="http://schemas.openxmlformats.org/officeDocument/2006/relationships/notesSlide" Target="/ppt/notesSlides/notesSlide24.xml" Id="R91b1bab541ab471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66134aa9a0a427e" /><Relationship Type="http://schemas.openxmlformats.org/officeDocument/2006/relationships/notesSlide" Target="/ppt/notesSlides/notesSlide25.xml" Id="Rd7c19c86c931410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a8149ea5e4d4559" /><Relationship Type="http://schemas.openxmlformats.org/officeDocument/2006/relationships/notesSlide" Target="/ppt/notesSlides/notesSlide26.xml" Id="R86077a8f1bc84d0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64a69c9c7314b8b" /><Relationship Type="http://schemas.openxmlformats.org/officeDocument/2006/relationships/notesSlide" Target="/ppt/notesSlides/notesSlide27.xml" Id="R4ce7e0b62797491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33b4903b0ae4a34" /><Relationship Type="http://schemas.openxmlformats.org/officeDocument/2006/relationships/notesSlide" Target="/ppt/notesSlides/notesSlide28.xml" Id="R58ca83dc259545f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8c4e4a645354975" /><Relationship Type="http://schemas.openxmlformats.org/officeDocument/2006/relationships/notesSlide" Target="/ppt/notesSlides/notesSlide29.xml" Id="Rc65bc93868b548e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27c79d4521e74b91" /><Relationship Type="http://schemas.openxmlformats.org/officeDocument/2006/relationships/notesSlide" Target="/ppt/notesSlides/notesSlide30.xml" Id="R949ae7754b0a487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a0b40bd8bd44c85" /><Relationship Type="http://schemas.openxmlformats.org/officeDocument/2006/relationships/notesSlide" Target="/ppt/notesSlides/notesSlide31.xml" Id="R42e07ef9d053429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3239f16e75454b0c" /><Relationship Type="http://schemas.openxmlformats.org/officeDocument/2006/relationships/notesSlide" Target="/ppt/notesSlides/notesSlide32.xml" Id="R0fee06c93af54c3a"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4bc566624fa9483f" /><Relationship Type="http://schemas.openxmlformats.org/officeDocument/2006/relationships/notesSlide" Target="/ppt/notesSlides/notesSlide33.xml" Id="Rb9840ef61fe7477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70d7490a6a524e55" /><Relationship Type="http://schemas.openxmlformats.org/officeDocument/2006/relationships/notesSlide" Target="/ppt/notesSlides/notesSlide34.xml" Id="R3992522ef1b046ae"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2639babbf1f4e3a" /><Relationship Type="http://schemas.openxmlformats.org/officeDocument/2006/relationships/notesSlide" Target="/ppt/notesSlides/notesSlide35.xml" Id="Rf3389069224247d2"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0dd696d8d86842e4" /><Relationship Type="http://schemas.openxmlformats.org/officeDocument/2006/relationships/notesSlide" Target="/ppt/notesSlides/notesSlide36.xml" Id="R4eafbd74cbe94c8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民數記第11章</a:t>
            </a:r>
          </a:p>
          <a:p xmlns:a="http://schemas.openxmlformats.org/drawingml/2006/main">
            <a:pPr algn="ctr">
              <a:buNone/>
            </a:pPr>
            <a:r>
              <a:rPr sz="2000">
                <a:solidFill>
                  <a:srgbClr val="FFFFFF"/>
                </a:solidFill>
                <a:latin typeface="Georgia"/>
                <a:ea typeface="Georgia"/>
                <a:cs typeface="Georgia"/>
              </a:rPr>
              <a:t>Numbers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11:1  |  Numbers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眾百姓發怨言，他們的惡語達到耶和華的耳中。耶和華聽見了就怒氣發作，使火在他們中間焚燒，直燒到營的邊界。</a:t>
            </a:r>
          </a:p>
          <a:p xmlns:a="http://schemas.openxmlformats.org/drawingml/2006/main">
            <a:pPr algn="ctr">
              <a:buNone/>
            </a:pPr>
            <a:r>
              <a:rPr sz="2100">
                <a:solidFill>
                  <a:srgbClr val="FFFFFF"/>
                </a:solidFill>
                <a:latin typeface="Georgia"/>
                <a:ea typeface="Georgia"/>
                <a:cs typeface="Georgia"/>
              </a:rPr>
              <a:t>And when the people complained, it displeased the LORD: and the LORD heard it; and his anger was kindled; and the fire of the LORD burnt among them, and consumed them that were in the uttermost parts of the camp.</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11:2  |  Numbers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百姓向摩西哀求，摩西祈求耶和華，火就熄了。</a:t>
            </a:r>
          </a:p>
          <a:p xmlns:a="http://schemas.openxmlformats.org/drawingml/2006/main">
            <a:pPr algn="ctr">
              <a:buNone/>
            </a:pPr>
            <a:r>
              <a:rPr sz="2400">
                <a:solidFill>
                  <a:srgbClr val="FFFFFF"/>
                </a:solidFill>
                <a:latin typeface="Georgia"/>
                <a:ea typeface="Georgia"/>
                <a:cs typeface="Georgia"/>
              </a:rPr>
              <a:t>And the people cried unto Moses; and when Moses prayed unto the LORD, the fire was quenched.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11:3  |  Numbers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那地方便叫做他備拉，因為耶和華的火燒在他們中間。</a:t>
            </a:r>
          </a:p>
          <a:p xmlns:a="http://schemas.openxmlformats.org/drawingml/2006/main">
            <a:pPr algn="ctr">
              <a:buNone/>
            </a:pPr>
            <a:r>
              <a:rPr sz="2400">
                <a:solidFill>
                  <a:srgbClr val="FFFFFF"/>
                </a:solidFill>
                <a:latin typeface="Georgia"/>
                <a:ea typeface="Georgia"/>
                <a:cs typeface="Georgia"/>
              </a:rPr>
              <a:t>And he called the name of the place Taberah: because the fire of the LORD burnt among them.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11:4  |  Numbers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他們中間的閒雜人大起貪慾的心；以色列人又哭號說：「誰給我們肉吃呢？</a:t>
            </a:r>
          </a:p>
          <a:p xmlns:a="http://schemas.openxmlformats.org/drawingml/2006/main">
            <a:pPr algn="ctr">
              <a:buNone/>
            </a:pPr>
            <a:r>
              <a:rPr sz="2400">
                <a:solidFill>
                  <a:srgbClr val="FFFFFF"/>
                </a:solidFill>
                <a:latin typeface="Georgia"/>
                <a:ea typeface="Georgia"/>
                <a:cs typeface="Georgia"/>
              </a:rPr>
              <a:t>And the mixt multitude that was among them fell a lusting: and the children of Israel also wept again, and said, Who shall give us flesh to eat?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11:5  |  Numbers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我們記得，在埃及的時候不花錢就吃魚，也記得有黃瓜、西瓜、韭菜、誄、蒜。</a:t>
            </a:r>
          </a:p>
          <a:p xmlns:a="http://schemas.openxmlformats.org/drawingml/2006/main">
            <a:pPr algn="ctr">
              <a:buNone/>
            </a:pPr>
            <a:r>
              <a:rPr sz="2400">
                <a:solidFill>
                  <a:srgbClr val="FFFFFF"/>
                </a:solidFill>
                <a:latin typeface="Georgia"/>
                <a:ea typeface="Georgia"/>
                <a:cs typeface="Georgia"/>
              </a:rPr>
              <a:t>We remember the fish, which we did eat in Egypt freely; the cucumbers, and the melons, and the leeks, and the onions, and the garlick:</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11:6  |  Numbers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現在我們的心血枯竭了，除這嗎哪以外，在我們眼前並沒有別的東西。」</a:t>
            </a:r>
          </a:p>
          <a:p xmlns:a="http://schemas.openxmlformats.org/drawingml/2006/main">
            <a:pPr algn="ctr">
              <a:buNone/>
            </a:pPr>
            <a:r>
              <a:rPr sz="2400">
                <a:solidFill>
                  <a:srgbClr val="FFFFFF"/>
                </a:solidFill>
                <a:latin typeface="Georgia"/>
                <a:ea typeface="Georgia"/>
                <a:cs typeface="Georgia"/>
              </a:rPr>
              <a:t>But now our soul is dried away: there is nothing at all, beside this manna, before our eyes.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11:7  |  Numbers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這嗎哪彷彿芫荽子，又好像珍珠。</a:t>
            </a:r>
          </a:p>
          <a:p xmlns:a="http://schemas.openxmlformats.org/drawingml/2006/main">
            <a:pPr algn="ctr">
              <a:buNone/>
            </a:pPr>
            <a:r>
              <a:rPr sz="2400">
                <a:solidFill>
                  <a:srgbClr val="FFFFFF"/>
                </a:solidFill>
                <a:latin typeface="Georgia"/>
                <a:ea typeface="Georgia"/>
                <a:cs typeface="Georgia"/>
              </a:rPr>
              <a:t>And the manna was as coriander seed, and the colour thereof as the colour of bdellium.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11:8  |  Numbers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百姓周圍行走，把嗎哪收起來，或用磨推，或用臼搗，煮在鍋中，又做成餅，滋味好像新油。</a:t>
            </a:r>
          </a:p>
          <a:p xmlns:a="http://schemas.openxmlformats.org/drawingml/2006/main">
            <a:pPr algn="ctr">
              <a:buNone/>
            </a:pPr>
            <a:r>
              <a:rPr sz="2100">
                <a:solidFill>
                  <a:srgbClr val="FFFFFF"/>
                </a:solidFill>
                <a:latin typeface="Georgia"/>
                <a:ea typeface="Georgia"/>
                <a:cs typeface="Georgia"/>
              </a:rPr>
              <a:t>And the people went about, and gathered it, and ground it in mills, or beat it in a mortar, and baked it in pans, and made cakes of it: and the taste of it was as the taste of fresh oil.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11:9  |  Numbers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夜間露水降在營中，嗎哪也隨着降下。）</a:t>
            </a:r>
          </a:p>
          <a:p xmlns:a="http://schemas.openxmlformats.org/drawingml/2006/main">
            <a:pPr algn="ctr">
              <a:buNone/>
            </a:pPr>
            <a:r>
              <a:rPr sz="2800">
                <a:solidFill>
                  <a:srgbClr val="FFFFFF"/>
                </a:solidFill>
                <a:latin typeface="Georgia"/>
                <a:ea typeface="Georgia"/>
                <a:cs typeface="Georgia"/>
              </a:rPr>
              <a:t>And when the dew fell upon the camp in the night, the manna fell upon it.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11:10  |  Numbers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摩西聽見百姓各在各家的帳棚門口哭號。耶和華的怒氣便大發作，摩西就不喜悅。</a:t>
            </a:r>
          </a:p>
          <a:p xmlns:a="http://schemas.openxmlformats.org/drawingml/2006/main">
            <a:pPr algn="ctr">
              <a:buNone/>
            </a:pPr>
            <a:r>
              <a:rPr sz="2100">
                <a:solidFill>
                  <a:srgbClr val="FFFFFF"/>
                </a:solidFill>
                <a:latin typeface="Georgia"/>
                <a:ea typeface="Georgia"/>
                <a:cs typeface="Georgia"/>
              </a:rPr>
              <a:t>Then Moses heard the people weep throughout their families, every man in the door of his tent: and the anger of the LORD was kindled greatly; Moses also was displeased.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11:11  |  Numbers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摩西對耶和華說：「你為何苦待僕人？我為何不在你眼前蒙恩，竟把這管理百姓的重任加在我身上呢？</a:t>
            </a:r>
          </a:p>
          <a:p xmlns:a="http://schemas.openxmlformats.org/drawingml/2006/main">
            <a:pPr algn="ctr">
              <a:buNone/>
            </a:pPr>
            <a:r>
              <a:rPr sz="2100">
                <a:solidFill>
                  <a:srgbClr val="FFFFFF"/>
                </a:solidFill>
                <a:latin typeface="Georgia"/>
                <a:ea typeface="Georgia"/>
                <a:cs typeface="Georgia"/>
              </a:rPr>
              <a:t>And Moses said unto the LORD, Wherefore hast thou afflicted thy servant? and wherefore have I not found favour in thy sight, that thou layest the burden of all this people upon me?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11:12  |  Numbers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這百姓豈是我懷的胎，豈是我生下來的呢？你竟對我說：『把他們抱在懷裏，如養育之父抱吃奶的孩子，直抱到你起誓應許給他們祖宗的地去。』</a:t>
            </a:r>
          </a:p>
          <a:p xmlns:a="http://schemas.openxmlformats.org/drawingml/2006/main">
            <a:pPr algn="ctr">
              <a:buNone/>
            </a:pPr>
            <a:r>
              <a:rPr sz="2100">
                <a:solidFill>
                  <a:srgbClr val="FFFFFF"/>
                </a:solidFill>
                <a:latin typeface="Georgia"/>
                <a:ea typeface="Georgia"/>
                <a:cs typeface="Georgia"/>
              </a:rPr>
              <a:t>Have I conceived all this people? have I begotten them, that thou shouldest say unto me, Carry them in thy bosom, as a nursing father beareth the sucking child, unto the land which thou swarest unto their fathers?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11:13  |  Numbers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我從哪裏得肉給這百姓吃呢？他們都向我哭號說：『你給我們肉吃吧！』</a:t>
            </a:r>
          </a:p>
          <a:p xmlns:a="http://schemas.openxmlformats.org/drawingml/2006/main">
            <a:pPr algn="ctr">
              <a:buNone/>
            </a:pPr>
            <a:r>
              <a:rPr sz="2400">
                <a:solidFill>
                  <a:srgbClr val="FFFFFF"/>
                </a:solidFill>
                <a:latin typeface="Georgia"/>
                <a:ea typeface="Georgia"/>
                <a:cs typeface="Georgia"/>
              </a:rPr>
              <a:t>Whence should I have flesh to give unto all this people? for they weep unto me, saying, Give us flesh, that we may eat.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11:14  |  Numbers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管理這百姓的責任太重了，我獨自擔當不起。</a:t>
            </a:r>
          </a:p>
          <a:p xmlns:a="http://schemas.openxmlformats.org/drawingml/2006/main">
            <a:pPr algn="ctr">
              <a:buNone/>
            </a:pPr>
            <a:r>
              <a:rPr sz="2800">
                <a:solidFill>
                  <a:srgbClr val="FFFFFF"/>
                </a:solidFill>
                <a:latin typeface="Georgia"/>
                <a:ea typeface="Georgia"/>
                <a:cs typeface="Georgia"/>
              </a:rPr>
              <a:t>I am not able to bear all this people alone, because it is too heavy for me.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11:15  |  Numbers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你這樣待我，我若在你眼前蒙恩，求你立時將我殺了，不叫我見自己的苦情。」</a:t>
            </a:r>
          </a:p>
          <a:p xmlns:a="http://schemas.openxmlformats.org/drawingml/2006/main">
            <a:pPr algn="ctr">
              <a:buNone/>
            </a:pPr>
            <a:r>
              <a:rPr sz="2400">
                <a:solidFill>
                  <a:srgbClr val="FFFFFF"/>
                </a:solidFill>
                <a:latin typeface="Georgia"/>
                <a:ea typeface="Georgia"/>
                <a:cs typeface="Georgia"/>
              </a:rPr>
              <a:t>And if thou deal thus with me, kill me, I pray thee, out of hand, if I have found favour in thy sight; and let me not see my wretchedness.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11:16  |  Numbers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耶和華對摩西說：「你從以色列的長老中招聚七十個人，就是你所知道作百姓的長老和官長的，到我這裏來，領他們到會幕前，使他們和你一同站立。</a:t>
            </a:r>
          </a:p>
          <a:p xmlns:a="http://schemas.openxmlformats.org/drawingml/2006/main">
            <a:pPr algn="ctr">
              <a:buNone/>
            </a:pPr>
            <a:r>
              <a:rPr sz="1800">
                <a:solidFill>
                  <a:srgbClr val="FFFFFF"/>
                </a:solidFill>
                <a:latin typeface="Georgia"/>
                <a:ea typeface="Georgia"/>
                <a:cs typeface="Georgia"/>
              </a:rPr>
              <a:t>And the LORD said unto Moses, Gather unto me seventy men of the elders of Israel, whom thou knowest to be the elders of the people, and officers over them; and bring them unto the tabernacle of the congregation, that they may stand there with thee.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11:17  |  Numbers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我要在那裏降臨，與你說話，也要把降於你身上的靈分賜他們，他們就和你同當這管百姓的重任，免得你獨自擔當。</a:t>
            </a:r>
          </a:p>
          <a:p xmlns:a="http://schemas.openxmlformats.org/drawingml/2006/main">
            <a:pPr algn="ctr">
              <a:buNone/>
            </a:pPr>
            <a:r>
              <a:rPr sz="2100">
                <a:solidFill>
                  <a:srgbClr val="FFFFFF"/>
                </a:solidFill>
                <a:latin typeface="Georgia"/>
                <a:ea typeface="Georgia"/>
                <a:cs typeface="Georgia"/>
              </a:rPr>
              <a:t>And I will come down and talk with thee there: and I will take of the spirit which is upon thee, and will put it upon them; and they shall bear the burden of the people with thee, that thou bear it not thyself alone.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11:18  |  Numbers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又要對百姓說：『你們應當自潔，預備明天吃肉，因為你們哭號說：誰給我們肉吃！我們在埃及很好。這聲音達到了耶和華的耳中，所以他必給你們肉吃。</a:t>
            </a:r>
          </a:p>
          <a:p xmlns:a="http://schemas.openxmlformats.org/drawingml/2006/main">
            <a:pPr algn="ctr">
              <a:buNone/>
            </a:pPr>
            <a:r>
              <a:rPr sz="1800">
                <a:solidFill>
                  <a:srgbClr val="FFFFFF"/>
                </a:solidFill>
                <a:latin typeface="Georgia"/>
                <a:ea typeface="Georgia"/>
                <a:cs typeface="Georgia"/>
              </a:rPr>
              <a:t>And say thou unto the people, Sanctify yourselves against to morrow, and ye shall eat flesh: for ye have wept in the ears of the LORD, saying, Who shall give us flesh to eat? for it was well with us in Egypt: therefore the LORD will give you flesh, and ye shall eat.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11:19  |  Numbers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你們不止吃一天、兩天、五天、十天、二十天，</a:t>
            </a:r>
          </a:p>
          <a:p xmlns:a="http://schemas.openxmlformats.org/drawingml/2006/main">
            <a:pPr algn="ctr">
              <a:buNone/>
            </a:pPr>
            <a:r>
              <a:rPr sz="2400">
                <a:solidFill>
                  <a:srgbClr val="FFFFFF"/>
                </a:solidFill>
                <a:latin typeface="Georgia"/>
                <a:ea typeface="Georgia"/>
                <a:cs typeface="Georgia"/>
              </a:rPr>
              <a:t>Ye shall not eat one day, nor two days, nor five days, neither ten days, nor twenty days;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11:20  |  Numbers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要吃一個整月，甚至肉從你們鼻孔裏噴出來，使你們厭惡了，因為你們厭棄住在你們中間的耶和華，在他面前哭號說：我們為何出了埃及呢！』」</a:t>
            </a:r>
          </a:p>
          <a:p xmlns:a="http://schemas.openxmlformats.org/drawingml/2006/main">
            <a:pPr algn="ctr">
              <a:buNone/>
            </a:pPr>
            <a:r>
              <a:rPr sz="2100">
                <a:solidFill>
                  <a:srgbClr val="FFFFFF"/>
                </a:solidFill>
                <a:latin typeface="Georgia"/>
                <a:ea typeface="Georgia"/>
                <a:cs typeface="Georgia"/>
              </a:rPr>
              <a:t>But even a whole month, until it come out at your nostrils, and it be loathsome unto you: because that ye have despised the LORD which is among you, and have wept before him, saying, Why came we forth out of Egypt?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11:21  |  Numbers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摩西[對耶和華]說：「這與我同住的百姓、步行的男人有六十萬，你還說：『我要把肉給他們，使他們可以吃一個整月。』</a:t>
            </a:r>
          </a:p>
          <a:p xmlns:a="http://schemas.openxmlformats.org/drawingml/2006/main">
            <a:pPr algn="ctr">
              <a:buNone/>
            </a:pPr>
            <a:r>
              <a:rPr sz="2100">
                <a:solidFill>
                  <a:srgbClr val="FFFFFF"/>
                </a:solidFill>
                <a:latin typeface="Georgia"/>
                <a:ea typeface="Georgia"/>
                <a:cs typeface="Georgia"/>
              </a:rPr>
              <a:t>And Moses said, The people, among whom I am, are six hundred thousand footmen; and thou hast said, I will give them flesh, that they may eat a whole month.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11:22  |  Numbers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難道給他們宰了羊群牛群，或是把海中所有的魚都聚了來，就夠他們吃嗎？」</a:t>
            </a:r>
          </a:p>
          <a:p xmlns:a="http://schemas.openxmlformats.org/drawingml/2006/main">
            <a:pPr algn="ctr">
              <a:buNone/>
            </a:pPr>
            <a:r>
              <a:rPr sz="2100">
                <a:solidFill>
                  <a:srgbClr val="FFFFFF"/>
                </a:solidFill>
                <a:latin typeface="Georgia"/>
                <a:ea typeface="Georgia"/>
                <a:cs typeface="Georgia"/>
              </a:rPr>
              <a:t>Shall the flocks and the herds be slain for them, to suffice them? or shall all the fish of the sea be gathered together for them, to suffice them?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11:23  |  Numbers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耶和華對摩西說：「耶和華的膀臂豈是縮短了嗎？現在要看我的話向你應驗不應驗。」</a:t>
            </a:r>
          </a:p>
          <a:p xmlns:a="http://schemas.openxmlformats.org/drawingml/2006/main">
            <a:pPr algn="ctr">
              <a:buNone/>
            </a:pPr>
            <a:r>
              <a:rPr sz="2400">
                <a:solidFill>
                  <a:srgbClr val="FFFFFF"/>
                </a:solidFill>
                <a:latin typeface="Georgia"/>
                <a:ea typeface="Georgia"/>
                <a:cs typeface="Georgia"/>
              </a:rPr>
              <a:t>And the LORD said unto Moses, Is the LORD’s hand waxed short? thou shalt see now whether my word shall come to pass unto thee or not.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11:24  |  Numbers 11:24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摩西出去，將耶和華的話告訴百姓，又招聚百姓的長老中七十個人來，使他們站在[會]幕的四圍。</a:t>
            </a:r>
          </a:p>
          <a:p xmlns:a="http://schemas.openxmlformats.org/drawingml/2006/main">
            <a:pPr algn="ctr">
              <a:buNone/>
            </a:pPr>
            <a:r>
              <a:rPr sz="2100">
                <a:solidFill>
                  <a:srgbClr val="FFFFFF"/>
                </a:solidFill>
                <a:latin typeface="Georgia"/>
                <a:ea typeface="Georgia"/>
                <a:cs typeface="Georgia"/>
              </a:rPr>
              <a:t>And Moses went out, and told the people the words of the LORD, and gathered the seventy men of the elders of the people, and set them round about the tabernacle.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11:25  |  Numbers 11:25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耶和華在雲中降臨，對摩西說話，把降與他身上的靈分賜那七十個長老。靈停在他們身上的時候，他們就受感說話，以後卻沒有再說。</a:t>
            </a:r>
          </a:p>
          <a:p xmlns:a="http://schemas.openxmlformats.org/drawingml/2006/main">
            <a:pPr algn="ctr">
              <a:buNone/>
            </a:pPr>
            <a:r>
              <a:rPr sz="1800">
                <a:solidFill>
                  <a:srgbClr val="FFFFFF"/>
                </a:solidFill>
                <a:latin typeface="Georgia"/>
                <a:ea typeface="Georgia"/>
                <a:cs typeface="Georgia"/>
              </a:rPr>
              <a:t>And the LORD came down in a cloud, and spake unto him, and took of the spirit that was upon him, and gave it unto the seventy elders: and it came to pass, that, when the spirit rested upon them, they prophesied, and did not cease.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11:26  |  Numbers 11:26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但有兩個人仍在營裏，一個名叫伊利達，一個名叫米達。他們本是在那些被錄的人中，卻沒有到[會]幕那裏去。靈停在他們身上，他們就在營裏說預言。</a:t>
            </a:r>
          </a:p>
          <a:p xmlns:a="http://schemas.openxmlformats.org/drawingml/2006/main">
            <a:pPr algn="ctr">
              <a:buNone/>
            </a:pPr>
            <a:r>
              <a:rPr sz="1800">
                <a:solidFill>
                  <a:srgbClr val="FFFFFF"/>
                </a:solidFill>
                <a:latin typeface="Georgia"/>
                <a:ea typeface="Georgia"/>
                <a:cs typeface="Georgia"/>
              </a:rPr>
              <a:t>But there remained two of the men in the camp, the name of the one was Eldad, and the name of the other Medad: and the spirit rested upon them; and they were of them that were written, but went not out unto the tabernacle: and they prophesied in the camp.</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11:27  |  Numbers 11:27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有個少年人跑來告訴摩西說：「伊利達、米達在營裏說預言。」</a:t>
            </a:r>
          </a:p>
          <a:p xmlns:a="http://schemas.openxmlformats.org/drawingml/2006/main">
            <a:pPr algn="ctr">
              <a:buNone/>
            </a:pPr>
            <a:r>
              <a:rPr sz="2400">
                <a:solidFill>
                  <a:srgbClr val="FFFFFF"/>
                </a:solidFill>
                <a:latin typeface="Georgia"/>
                <a:ea typeface="Georgia"/>
                <a:cs typeface="Georgia"/>
              </a:rPr>
              <a:t>And there ran a young man, and told Moses, and said, Eldad and Medad do prophesy in the camp.</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11:28  |  Numbers 11:28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摩西的幫手，嫩的兒子約書亞，就是摩西所揀選的一個人，說：「請我主摩西禁止他們。」</a:t>
            </a:r>
          </a:p>
          <a:p xmlns:a="http://schemas.openxmlformats.org/drawingml/2006/main">
            <a:pPr algn="ctr">
              <a:buNone/>
            </a:pPr>
            <a:r>
              <a:rPr sz="2400">
                <a:solidFill>
                  <a:srgbClr val="FFFFFF"/>
                </a:solidFill>
                <a:latin typeface="Georgia"/>
                <a:ea typeface="Georgia"/>
                <a:cs typeface="Georgia"/>
              </a:rPr>
              <a:t>And Joshua the son of Nun, the servant of Moses, one of his young men, answered and said, My lord Moses, forbid them.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11:29  |  Numbers 11:29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摩西對他說：「你為我的緣故嫉妒人嗎？惟願耶和華的百姓都受感說話！願耶和華把他的靈降在他們身上！」</a:t>
            </a:r>
          </a:p>
          <a:p xmlns:a="http://schemas.openxmlformats.org/drawingml/2006/main">
            <a:pPr algn="ctr">
              <a:buNone/>
            </a:pPr>
            <a:r>
              <a:rPr sz="2100">
                <a:solidFill>
                  <a:srgbClr val="FFFFFF"/>
                </a:solidFill>
                <a:latin typeface="Georgia"/>
                <a:ea typeface="Georgia"/>
                <a:cs typeface="Georgia"/>
              </a:rPr>
              <a:t>And Moses said unto him, Enviest thou for my sake? would God that all the LORD’s people were prophets, and that the LORD would put his spirit upon them!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11:30  |  Numbers 11:30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於是，摩西和以色列的長老都回到營裏去。</a:t>
            </a:r>
          </a:p>
          <a:p xmlns:a="http://schemas.openxmlformats.org/drawingml/2006/main">
            <a:pPr algn="ctr">
              <a:buNone/>
            </a:pPr>
            <a:r>
              <a:rPr sz="2800">
                <a:solidFill>
                  <a:srgbClr val="FFFFFF"/>
                </a:solidFill>
                <a:latin typeface="Georgia"/>
                <a:ea typeface="Georgia"/>
                <a:cs typeface="Georgia"/>
              </a:rPr>
              <a:t>And Moses gat him into the camp, he and the elders of Israel.</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11:31  |  Numbers 11:31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有風從耶和華那裏颳起，把鵪鶉由海面颳來，飛散在營邊和營的四圍；這邊約有一天的路程，那邊約有一天的路程，離地面約有二肘。</a:t>
            </a:r>
          </a:p>
          <a:p xmlns:a="http://schemas.openxmlformats.org/drawingml/2006/main">
            <a:pPr algn="ctr">
              <a:buNone/>
            </a:pPr>
            <a:r>
              <a:rPr sz="1800">
                <a:solidFill>
                  <a:srgbClr val="FFFFFF"/>
                </a:solidFill>
                <a:latin typeface="Georgia"/>
                <a:ea typeface="Georgia"/>
                <a:cs typeface="Georgia"/>
              </a:rPr>
              <a:t>And there went forth a wind from the LORD, and brought quails from the sea, and let them fall by the camp, as it were a day’s journey on this side, and as it were a day’s journey on the other side, round about the camp, and as it were two cubits high upon the face of the earth.</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11:32  |  Numbers 11:32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百姓起來，終日終夜，並次日一整天，捕取鵪鶉；至少的也取了十賀梅珥，為自己擺列在營的四圍。</a:t>
            </a:r>
          </a:p>
          <a:p xmlns:a="http://schemas.openxmlformats.org/drawingml/2006/main">
            <a:pPr algn="ctr">
              <a:buNone/>
            </a:pPr>
            <a:r>
              <a:rPr sz="1800">
                <a:solidFill>
                  <a:srgbClr val="FFFFFF"/>
                </a:solidFill>
                <a:latin typeface="Georgia"/>
                <a:ea typeface="Georgia"/>
                <a:cs typeface="Georgia"/>
              </a:rPr>
              <a:t>And the people stood up all that day, and all that night, and all the next day, and they gathered the quails: he that gathered least gathered ten homers: and they spread them all abroad for themselves round about the camp.</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11:33  |  Numbers 11:33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肉在他們牙齒之間尚未嚼爛，耶和華的怒氣就向他們發作，用最重的災殃擊殺了他們。</a:t>
            </a:r>
          </a:p>
          <a:p xmlns:a="http://schemas.openxmlformats.org/drawingml/2006/main">
            <a:pPr algn="ctr">
              <a:buNone/>
            </a:pPr>
            <a:r>
              <a:rPr sz="2100">
                <a:solidFill>
                  <a:srgbClr val="FFFFFF"/>
                </a:solidFill>
                <a:latin typeface="Georgia"/>
                <a:ea typeface="Georgia"/>
                <a:cs typeface="Georgia"/>
              </a:rPr>
              <a:t>And while the flesh was yet between their teeth, ere it was chewed, the wrath of the LORD was kindled against the people, and the LORD smote the people with a very great plague.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11:34  |  Numbers 11:34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那地方便叫做基博羅‧哈他瓦，因為他們在那裏葬埋那起貪慾之心的人。</a:t>
            </a:r>
          </a:p>
          <a:p xmlns:a="http://schemas.openxmlformats.org/drawingml/2006/main">
            <a:pPr algn="ctr">
              <a:buNone/>
            </a:pPr>
            <a:r>
              <a:rPr sz="2400">
                <a:solidFill>
                  <a:srgbClr val="FFFFFF"/>
                </a:solidFill>
                <a:latin typeface="Georgia"/>
                <a:ea typeface="Georgia"/>
                <a:cs typeface="Georgia"/>
              </a:rPr>
              <a:t>And he called the name of that place Kibroth-hattaavah: because there they buried the people that lusted.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11:35  |  Numbers 11:35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百姓從基博羅‧哈他瓦走到哈洗錄，就住在哈洗錄。</a:t>
            </a:r>
          </a:p>
          <a:p xmlns:a="http://schemas.openxmlformats.org/drawingml/2006/main">
            <a:pPr algn="ctr">
              <a:buNone/>
            </a:pPr>
            <a:r>
              <a:rPr sz="2400">
                <a:solidFill>
                  <a:srgbClr val="FFFFFF"/>
                </a:solidFill>
                <a:latin typeface="Georgia"/>
                <a:ea typeface="Georgia"/>
                <a:cs typeface="Georgia"/>
              </a:rPr>
              <a:t>And the people journeyed from Kibroth-hattaavah unto Hazeroth; and abode at Hazeroth.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2026-08-30T03:54:19.0070000Z</dcterms:created>
  <dcterms:modified xsi:type="dcterms:W3CDTF">2026-08-30T03:54:19.0070000Z</dcterms:modified>
</coreProperties>
</file>