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ef76da8b7748ac" /><Relationship Type="http://schemas.openxmlformats.org/officeDocument/2006/relationships/extended-properties" Target="/docProps/app.xml" Id="Rb23ed13e32334b5e" /><Relationship Type="http://schemas.openxmlformats.org/officeDocument/2006/relationships/officeDocument" Target="/ppt/presentation.xml" Id="Rcb8b544c3ca449d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9a5e59374c402b"/>
  </p:sldMasterIdLst>
  <p:notesMasterIdLst>
    <p:notesMasterId xmlns:r="http://schemas.openxmlformats.org/officeDocument/2006/relationships" r:id="R90626bb758714df3"/>
  </p:notesMasterIdLst>
  <p:sldIdLst>
    <p:sldId xmlns:r="http://schemas.openxmlformats.org/officeDocument/2006/relationships" id="256" r:id="Rac4bba74f3e54599"/>
    <p:sldId xmlns:r="http://schemas.openxmlformats.org/officeDocument/2006/relationships" id="257" r:id="Rd7f81c14bf264ffd"/>
    <p:sldId xmlns:r="http://schemas.openxmlformats.org/officeDocument/2006/relationships" id="258" r:id="Rad800871e16f4456"/>
    <p:sldId xmlns:r="http://schemas.openxmlformats.org/officeDocument/2006/relationships" id="259" r:id="Rd18bbd2e85244e86"/>
    <p:sldId xmlns:r="http://schemas.openxmlformats.org/officeDocument/2006/relationships" id="260" r:id="R2972fe7a075d4419"/>
    <p:sldId xmlns:r="http://schemas.openxmlformats.org/officeDocument/2006/relationships" id="261" r:id="R303ba4c8e8c4445f"/>
    <p:sldId xmlns:r="http://schemas.openxmlformats.org/officeDocument/2006/relationships" id="262" r:id="R2682ce41763f40df"/>
    <p:sldId xmlns:r="http://schemas.openxmlformats.org/officeDocument/2006/relationships" id="263" r:id="R0166875acbf846c1"/>
    <p:sldId xmlns:r="http://schemas.openxmlformats.org/officeDocument/2006/relationships" id="264" r:id="Rc9ce9f7b98e04572"/>
    <p:sldId xmlns:r="http://schemas.openxmlformats.org/officeDocument/2006/relationships" id="265" r:id="R0259cb67eb4940ec"/>
    <p:sldId xmlns:r="http://schemas.openxmlformats.org/officeDocument/2006/relationships" id="266" r:id="R6ab6a9505c0141a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98e9bf4e6734996" /><Relationship Type="http://schemas.openxmlformats.org/officeDocument/2006/relationships/slideMaster" Target="/ppt/slideMasters/slideMaster1.xml" Id="Rbe9a5e59374c402b" /><Relationship Type="http://schemas.openxmlformats.org/officeDocument/2006/relationships/notesMaster" Target="/ppt/notesMasters/notesMaster1.xml" Id="R90626bb758714df3" /><Relationship Type="http://schemas.openxmlformats.org/officeDocument/2006/relationships/presProps" Target="/ppt/presProps.xml" Id="R06a87f657431434d" /><Relationship Type="http://schemas.openxmlformats.org/officeDocument/2006/relationships/tableStyles" Target="/ppt/tableStyles.xml" Id="Re078b8099e254291" /><Relationship Type="http://schemas.openxmlformats.org/officeDocument/2006/relationships/slide" Target="/ppt/slides/slide1.xml" Id="Rac4bba74f3e54599" /><Relationship Type="http://schemas.openxmlformats.org/officeDocument/2006/relationships/slide" Target="/ppt/slides/slide2.xml" Id="Rd7f81c14bf264ffd" /><Relationship Type="http://schemas.openxmlformats.org/officeDocument/2006/relationships/slide" Target="/ppt/slides/slide3.xml" Id="Rad800871e16f4456" /><Relationship Type="http://schemas.openxmlformats.org/officeDocument/2006/relationships/slide" Target="/ppt/slides/slide4.xml" Id="Rd18bbd2e85244e86" /><Relationship Type="http://schemas.openxmlformats.org/officeDocument/2006/relationships/slide" Target="/ppt/slides/slide5.xml" Id="R2972fe7a075d4419" /><Relationship Type="http://schemas.openxmlformats.org/officeDocument/2006/relationships/slide" Target="/ppt/slides/slide6.xml" Id="R303ba4c8e8c4445f" /><Relationship Type="http://schemas.openxmlformats.org/officeDocument/2006/relationships/slide" Target="/ppt/slides/slide7.xml" Id="R2682ce41763f40df" /><Relationship Type="http://schemas.openxmlformats.org/officeDocument/2006/relationships/slide" Target="/ppt/slides/slide8.xml" Id="R0166875acbf846c1" /><Relationship Type="http://schemas.openxmlformats.org/officeDocument/2006/relationships/slide" Target="/ppt/slides/slide9.xml" Id="Rc9ce9f7b98e04572" /><Relationship Type="http://schemas.openxmlformats.org/officeDocument/2006/relationships/slide" Target="/ppt/slides/slide10.xml" Id="R0259cb67eb4940ec" /><Relationship Type="http://schemas.openxmlformats.org/officeDocument/2006/relationships/slide" Target="/ppt/slides/slide11.xml" Id="R6ab6a9505c0141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d36dd9fe5244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fc30cabf5e140c7" /><Relationship Type="http://schemas.openxmlformats.org/officeDocument/2006/relationships/notesMaster" Target="/ppt/notesMasters/notesMaster1.xml" Id="R0b3e56cd27d94d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039eabbb9e4f7a" /><Relationship Type="http://schemas.openxmlformats.org/officeDocument/2006/relationships/notesMaster" Target="/ppt/notesMasters/notesMaster1.xml" Id="R9541c7b5793b49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381e25cadb4d79" /><Relationship Type="http://schemas.openxmlformats.org/officeDocument/2006/relationships/notesMaster" Target="/ppt/notesMasters/notesMaster1.xml" Id="Rf2ff5d64e88647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9cfa7c9812445ea" /><Relationship Type="http://schemas.openxmlformats.org/officeDocument/2006/relationships/notesMaster" Target="/ppt/notesMasters/notesMaster1.xml" Id="R30da2ba899db419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8de385454047f3" /><Relationship Type="http://schemas.openxmlformats.org/officeDocument/2006/relationships/notesMaster" Target="/ppt/notesMasters/notesMaster1.xml" Id="R00edee631fc446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c42397468e54453" /><Relationship Type="http://schemas.openxmlformats.org/officeDocument/2006/relationships/notesMaster" Target="/ppt/notesMasters/notesMaster1.xml" Id="Rf563c15688ba43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0aa4856a4a41a1" /><Relationship Type="http://schemas.openxmlformats.org/officeDocument/2006/relationships/notesMaster" Target="/ppt/notesMasters/notesMaster1.xml" Id="Rbc522c73d89c4af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4284f8ea394849" /><Relationship Type="http://schemas.openxmlformats.org/officeDocument/2006/relationships/notesMaster" Target="/ppt/notesMasters/notesMaster1.xml" Id="R18488099143248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1670c508c4b4a9d" /><Relationship Type="http://schemas.openxmlformats.org/officeDocument/2006/relationships/notesMaster" Target="/ppt/notesMasters/notesMaster1.xml" Id="R32de744664834db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425fa9563d423c" /><Relationship Type="http://schemas.openxmlformats.org/officeDocument/2006/relationships/notesMaster" Target="/ppt/notesMasters/notesMaster1.xml" Id="R6bf094cf45774f3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55042a7d074aee" /><Relationship Type="http://schemas.openxmlformats.org/officeDocument/2006/relationships/notesMaster" Target="/ppt/notesMasters/notesMaster1.xml" Id="R8284ccfc359447a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5bc79459e24474" /><Relationship Type="http://schemas.openxmlformats.org/officeDocument/2006/relationships/image" Target="/ppt/media/image.png" Id="R04456bdd75fa4cfa" /><Relationship Type="http://schemas.openxmlformats.org/officeDocument/2006/relationships/image" Target="/ppt/media/image2.png" Id="R0faff9bf362d4478" /><Relationship Type="http://schemas.openxmlformats.org/officeDocument/2006/relationships/image" Target="/ppt/media/image.jpeg" Id="Rc84dbe87f132464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779979e250453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4456bdd75fa4cf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faff9bf362d447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4dbe87f132464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cc09655ccd4896" /><Relationship Type="http://schemas.openxmlformats.org/officeDocument/2006/relationships/slideLayout" Target="/ppt/slideLayouts/slideLayout1.xml" Id="R1cf8454db1bd43c0" /><Relationship Type="http://schemas.openxmlformats.org/officeDocument/2006/relationships/slideLayout" Target="/ppt/slideLayouts/slideLayout2.xml" Id="R343ed122629b41f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cf8454db1bd43c0"/>
    <p:sldLayoutId xmlns:r="http://schemas.openxmlformats.org/officeDocument/2006/relationships" id="2147483650" r:id="R343ed122629b41f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112337bfe4429a" /><Relationship Type="http://schemas.openxmlformats.org/officeDocument/2006/relationships/notesSlide" Target="/ppt/notesSlides/notesSlide1.xml" Id="Re512e18467eb47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f6e06e79d04cb7" /><Relationship Type="http://schemas.openxmlformats.org/officeDocument/2006/relationships/notesSlide" Target="/ppt/notesSlides/notesSlide2.xml" Id="R6405caeef7014c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8ea2ee94d842dc" /><Relationship Type="http://schemas.openxmlformats.org/officeDocument/2006/relationships/notesSlide" Target="/ppt/notesSlides/notesSlide3.xml" Id="Rfa10fb321bad47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4146ca4c8f4db9" /><Relationship Type="http://schemas.openxmlformats.org/officeDocument/2006/relationships/notesSlide" Target="/ppt/notesSlides/notesSlide4.xml" Id="R276304bc4dc942c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dc908b2d7d4193" /><Relationship Type="http://schemas.openxmlformats.org/officeDocument/2006/relationships/notesSlide" Target="/ppt/notesSlides/notesSlide5.xml" Id="R91d93d3b623645b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f5478d9e104c57" /><Relationship Type="http://schemas.openxmlformats.org/officeDocument/2006/relationships/notesSlide" Target="/ppt/notesSlides/notesSlide6.xml" Id="R2b6f338f5c62425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93cd01350248c2" /><Relationship Type="http://schemas.openxmlformats.org/officeDocument/2006/relationships/notesSlide" Target="/ppt/notesSlides/notesSlide7.xml" Id="R6734edbf56724d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e981818d17462f" /><Relationship Type="http://schemas.openxmlformats.org/officeDocument/2006/relationships/notesSlide" Target="/ppt/notesSlides/notesSlide8.xml" Id="R0ded44163ee74d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c7d51303dc4073" /><Relationship Type="http://schemas.openxmlformats.org/officeDocument/2006/relationships/notesSlide" Target="/ppt/notesSlides/notesSlide9.xml" Id="Rab4a9af306674cd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bceabaa8f7484d" /><Relationship Type="http://schemas.openxmlformats.org/officeDocument/2006/relationships/notesSlide" Target="/ppt/notesSlides/notesSlide10.xml" Id="R6e77620da5944ed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c2c0918a3f4488" /><Relationship Type="http://schemas.openxmlformats.org/officeDocument/2006/relationships/notesSlide" Target="/ppt/notesSlides/notesSlide11.xml" Id="Rdf08ba83be4846b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詩篇第24章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24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24:1  |  Psalms 24:1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地和其中所充滿的， 世界和住在其間的，都屬耶和華。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The earth is the LORD’s, and the fulness thereof; the world, and they that dwell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24:2  |  Psalms 24:2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他把地建立在海上， 安定在大水之上。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hath founded it upon the seas, and established it upon the floods.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24:3  |  Psalms 24:3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誰能登耶和華的山？ 誰能站在他的聖所？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shall ascend into the hill of the LORD? or who shall stand in his holy place?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24:4  |  Psalms 24:4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就是手潔心清，不向虛妄， 起誓不懷詭詐的人。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hath clean hands, and a pure heart; who hath not lifted up his soul unto vanity, nor sworn deceitfully.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24:5  |  Psalms 24:5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他必蒙耶和華賜福， 又蒙救他的神使他成義。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receive the blessing from the LORD, and righteousness from the God of his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24:6  |  Psalms 24:6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這是尋求耶和華的族類， 是尋求你面的雅各。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the generation of them that seek him, that seek thy face, O Jacob.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24:7  |  Psalms 24:7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眾城門哪，你們要抬起頭來！ 永久的門戶，你們要被舉起！ 那榮耀的王將要進來！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Lift up your heads, O ye gates; and be ye lift up, ye everlasting doors; and the King of glory shall come 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24:8  |  Psalms 24:8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榮耀的王是誰呢？ 就是有力有能的耶和華， 在戰場上有能的耶和華！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this King of glory? The LORD strong and mighty, the LORD mighty in battle.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24:9  |  Psalms 24:9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眾城門哪，你們要抬起頭來！ 永久的門戶，你們要把頭抬起！ 那榮耀的王將要進來！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Lift up your heads, O ye gates; even lift them up, ye everlasting doors; and the King of glory shall come 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24:10  |  Psalms 24:10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榮耀的王是誰呢？ 萬軍之耶和華， 他是榮耀的王！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this King of glory? The LORD of hosts, he is the King of glory.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2026-08-30T04:31:20.8250000Z</dcterms:created>
  <dcterms:modified xsi:type="dcterms:W3CDTF">2026-08-30T04:31:20.8250000Z</dcterms:modified>
</coreProperties>
</file>