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1546eebf5e43b6" /><Relationship Type="http://schemas.openxmlformats.org/officeDocument/2006/relationships/extended-properties" Target="/docProps/app.xml" Id="R6fb92941a7644582" /><Relationship Type="http://schemas.openxmlformats.org/officeDocument/2006/relationships/officeDocument" Target="/ppt/presentation.xml" Id="R3de06690ebec4a04" /></Relationships>
</file>

<file path=ppt/presentation.xml><?xml version="1.0" encoding="utf-8"?>
<p:presentation xmlns:p="http://schemas.openxmlformats.org/presentationml/2006/main">
  <p:sldMasterIdLst>
    <p:sldMasterId xmlns:r="http://schemas.openxmlformats.org/officeDocument/2006/relationships" id="2147483648" r:id="R05eded4445104fad"/>
  </p:sldMasterIdLst>
  <p:notesMasterIdLst>
    <p:notesMasterId xmlns:r="http://schemas.openxmlformats.org/officeDocument/2006/relationships" r:id="R52257d8e1b1e4026"/>
  </p:notesMasterIdLst>
  <p:sldIdLst>
    <p:sldId xmlns:r="http://schemas.openxmlformats.org/officeDocument/2006/relationships" id="256" r:id="Rdeb51cd23f5340a7"/>
    <p:sldId xmlns:r="http://schemas.openxmlformats.org/officeDocument/2006/relationships" id="257" r:id="R0c1a84e4fc3244cc"/>
    <p:sldId xmlns:r="http://schemas.openxmlformats.org/officeDocument/2006/relationships" id="258" r:id="R13aa80f7beaa454c"/>
    <p:sldId xmlns:r="http://schemas.openxmlformats.org/officeDocument/2006/relationships" id="259" r:id="Rf65832e1228841ea"/>
    <p:sldId xmlns:r="http://schemas.openxmlformats.org/officeDocument/2006/relationships" id="260" r:id="Rbcee5264473e4e6c"/>
    <p:sldId xmlns:r="http://schemas.openxmlformats.org/officeDocument/2006/relationships" id="261" r:id="Reb08feaa65fe4bd6"/>
    <p:sldId xmlns:r="http://schemas.openxmlformats.org/officeDocument/2006/relationships" id="262" r:id="Rbd8714127fe741e7"/>
    <p:sldId xmlns:r="http://schemas.openxmlformats.org/officeDocument/2006/relationships" id="263" r:id="R4fe75eb6b6df43bc"/>
    <p:sldId xmlns:r="http://schemas.openxmlformats.org/officeDocument/2006/relationships" id="264" r:id="Rd3d2223bd0374c91"/>
    <p:sldId xmlns:r="http://schemas.openxmlformats.org/officeDocument/2006/relationships" id="265" r:id="R61ac8b9ee8c5410c"/>
    <p:sldId xmlns:r="http://schemas.openxmlformats.org/officeDocument/2006/relationships" id="266" r:id="R3fa41ba0ce33439f"/>
    <p:sldId xmlns:r="http://schemas.openxmlformats.org/officeDocument/2006/relationships" id="267" r:id="R8dbaad00de054170"/>
    <p:sldId xmlns:r="http://schemas.openxmlformats.org/officeDocument/2006/relationships" id="268" r:id="R7a1626ef07fc4155"/>
    <p:sldId xmlns:r="http://schemas.openxmlformats.org/officeDocument/2006/relationships" id="269" r:id="Rcb55704a7c614c13"/>
    <p:sldId xmlns:r="http://schemas.openxmlformats.org/officeDocument/2006/relationships" id="270" r:id="R1ad78143415e4b0b"/>
    <p:sldId xmlns:r="http://schemas.openxmlformats.org/officeDocument/2006/relationships" id="271" r:id="R777121a9d69b4753"/>
    <p:sldId xmlns:r="http://schemas.openxmlformats.org/officeDocument/2006/relationships" id="272" r:id="R045b67ed4ddc4a7b"/>
    <p:sldId xmlns:r="http://schemas.openxmlformats.org/officeDocument/2006/relationships" id="273" r:id="R2ec3a66500b84df5"/>
    <p:sldId xmlns:r="http://schemas.openxmlformats.org/officeDocument/2006/relationships" id="274" r:id="R564d2b7cadff4be6"/>
    <p:sldId xmlns:r="http://schemas.openxmlformats.org/officeDocument/2006/relationships" id="275" r:id="R66755b631a1641fb"/>
    <p:sldId xmlns:r="http://schemas.openxmlformats.org/officeDocument/2006/relationships" id="276" r:id="R2a84fbf03ea640ac"/>
    <p:sldId xmlns:r="http://schemas.openxmlformats.org/officeDocument/2006/relationships" id="277" r:id="Rf316594281b44524"/>
    <p:sldId xmlns:r="http://schemas.openxmlformats.org/officeDocument/2006/relationships" id="278" r:id="Rcdff9cb3adbd4fec"/>
    <p:sldId xmlns:r="http://schemas.openxmlformats.org/officeDocument/2006/relationships" id="279" r:id="R18daf6fba108414a"/>
    <p:sldId xmlns:r="http://schemas.openxmlformats.org/officeDocument/2006/relationships" id="280" r:id="Re41de83d48424d09"/>
    <p:sldId xmlns:r="http://schemas.openxmlformats.org/officeDocument/2006/relationships" id="281" r:id="Rf6ed7615ce15469e"/>
    <p:sldId xmlns:r="http://schemas.openxmlformats.org/officeDocument/2006/relationships" id="282" r:id="Rbed9f252e2b24254"/>
    <p:sldId xmlns:r="http://schemas.openxmlformats.org/officeDocument/2006/relationships" id="283" r:id="R065ac28012dd47fe"/>
    <p:sldId xmlns:r="http://schemas.openxmlformats.org/officeDocument/2006/relationships" id="284" r:id="R31f8ab0722f24cc2"/>
    <p:sldId xmlns:r="http://schemas.openxmlformats.org/officeDocument/2006/relationships" id="285" r:id="R982297102f724d40"/>
    <p:sldId xmlns:r="http://schemas.openxmlformats.org/officeDocument/2006/relationships" id="286" r:id="R8bf548ec45da43d8"/>
    <p:sldId xmlns:r="http://schemas.openxmlformats.org/officeDocument/2006/relationships" id="287" r:id="R60dd6d521ac74c19"/>
    <p:sldId xmlns:r="http://schemas.openxmlformats.org/officeDocument/2006/relationships" id="288" r:id="R71dad929f6e542d8"/>
    <p:sldId xmlns:r="http://schemas.openxmlformats.org/officeDocument/2006/relationships" id="289" r:id="Rb45c55f314f74e14"/>
    <p:sldId xmlns:r="http://schemas.openxmlformats.org/officeDocument/2006/relationships" id="290" r:id="R315cd8afc72c4e54"/>
    <p:sldId xmlns:r="http://schemas.openxmlformats.org/officeDocument/2006/relationships" id="291" r:id="Rdd98088ef11a4744"/>
    <p:sldId xmlns:r="http://schemas.openxmlformats.org/officeDocument/2006/relationships" id="292" r:id="R6f7fee56f2ec4a9e"/>
    <p:sldId xmlns:r="http://schemas.openxmlformats.org/officeDocument/2006/relationships" id="293" r:id="R8117b1c655bb4466"/>
    <p:sldId xmlns:r="http://schemas.openxmlformats.org/officeDocument/2006/relationships" id="294" r:id="Re9c4983c248e412e"/>
    <p:sldId xmlns:r="http://schemas.openxmlformats.org/officeDocument/2006/relationships" id="295" r:id="R517d83534a414e25"/>
    <p:sldId xmlns:r="http://schemas.openxmlformats.org/officeDocument/2006/relationships" id="296" r:id="R036c8fd36f8049e8"/>
    <p:sldId xmlns:r="http://schemas.openxmlformats.org/officeDocument/2006/relationships" id="297" r:id="R7442be2e65b746a7"/>
    <p:sldId xmlns:r="http://schemas.openxmlformats.org/officeDocument/2006/relationships" id="298" r:id="R2603ff253c4f489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7e53a5276540ec" /><Relationship Type="http://schemas.openxmlformats.org/officeDocument/2006/relationships/slideMaster" Target="/ppt/slideMasters/slideMaster1.xml" Id="R05eded4445104fad" /><Relationship Type="http://schemas.openxmlformats.org/officeDocument/2006/relationships/notesMaster" Target="/ppt/notesMasters/notesMaster1.xml" Id="R52257d8e1b1e4026" /><Relationship Type="http://schemas.openxmlformats.org/officeDocument/2006/relationships/presProps" Target="/ppt/presProps.xml" Id="R69153d151ed04f1a" /><Relationship Type="http://schemas.openxmlformats.org/officeDocument/2006/relationships/tableStyles" Target="/ppt/tableStyles.xml" Id="R59a7e54fd10f4bae" /><Relationship Type="http://schemas.openxmlformats.org/officeDocument/2006/relationships/slide" Target="/ppt/slides/slide1.xml" Id="Rdeb51cd23f5340a7" /><Relationship Type="http://schemas.openxmlformats.org/officeDocument/2006/relationships/slide" Target="/ppt/slides/slide2.xml" Id="R0c1a84e4fc3244cc" /><Relationship Type="http://schemas.openxmlformats.org/officeDocument/2006/relationships/slide" Target="/ppt/slides/slide3.xml" Id="R13aa80f7beaa454c" /><Relationship Type="http://schemas.openxmlformats.org/officeDocument/2006/relationships/slide" Target="/ppt/slides/slide4.xml" Id="Rf65832e1228841ea" /><Relationship Type="http://schemas.openxmlformats.org/officeDocument/2006/relationships/slide" Target="/ppt/slides/slide5.xml" Id="Rbcee5264473e4e6c" /><Relationship Type="http://schemas.openxmlformats.org/officeDocument/2006/relationships/slide" Target="/ppt/slides/slide6.xml" Id="Reb08feaa65fe4bd6" /><Relationship Type="http://schemas.openxmlformats.org/officeDocument/2006/relationships/slide" Target="/ppt/slides/slide7.xml" Id="Rbd8714127fe741e7" /><Relationship Type="http://schemas.openxmlformats.org/officeDocument/2006/relationships/slide" Target="/ppt/slides/slide8.xml" Id="R4fe75eb6b6df43bc" /><Relationship Type="http://schemas.openxmlformats.org/officeDocument/2006/relationships/slide" Target="/ppt/slides/slide9.xml" Id="Rd3d2223bd0374c91" /><Relationship Type="http://schemas.openxmlformats.org/officeDocument/2006/relationships/slide" Target="/ppt/slides/slide10.xml" Id="R61ac8b9ee8c5410c" /><Relationship Type="http://schemas.openxmlformats.org/officeDocument/2006/relationships/slide" Target="/ppt/slides/slide11.xml" Id="R3fa41ba0ce33439f" /><Relationship Type="http://schemas.openxmlformats.org/officeDocument/2006/relationships/slide" Target="/ppt/slides/slide12.xml" Id="R8dbaad00de054170" /><Relationship Type="http://schemas.openxmlformats.org/officeDocument/2006/relationships/slide" Target="/ppt/slides/slide13.xml" Id="R7a1626ef07fc4155" /><Relationship Type="http://schemas.openxmlformats.org/officeDocument/2006/relationships/slide" Target="/ppt/slides/slide14.xml" Id="Rcb55704a7c614c13" /><Relationship Type="http://schemas.openxmlformats.org/officeDocument/2006/relationships/slide" Target="/ppt/slides/slide15.xml" Id="R1ad78143415e4b0b" /><Relationship Type="http://schemas.openxmlformats.org/officeDocument/2006/relationships/slide" Target="/ppt/slides/slide16.xml" Id="R777121a9d69b4753" /><Relationship Type="http://schemas.openxmlformats.org/officeDocument/2006/relationships/slide" Target="/ppt/slides/slide17.xml" Id="R045b67ed4ddc4a7b" /><Relationship Type="http://schemas.openxmlformats.org/officeDocument/2006/relationships/slide" Target="/ppt/slides/slide18.xml" Id="R2ec3a66500b84df5" /><Relationship Type="http://schemas.openxmlformats.org/officeDocument/2006/relationships/slide" Target="/ppt/slides/slide19.xml" Id="R564d2b7cadff4be6" /><Relationship Type="http://schemas.openxmlformats.org/officeDocument/2006/relationships/slide" Target="/ppt/slides/slide20.xml" Id="R66755b631a1641fb" /><Relationship Type="http://schemas.openxmlformats.org/officeDocument/2006/relationships/slide" Target="/ppt/slides/slide21.xml" Id="R2a84fbf03ea640ac" /><Relationship Type="http://schemas.openxmlformats.org/officeDocument/2006/relationships/slide" Target="/ppt/slides/slide22.xml" Id="Rf316594281b44524" /><Relationship Type="http://schemas.openxmlformats.org/officeDocument/2006/relationships/slide" Target="/ppt/slides/slide23.xml" Id="Rcdff9cb3adbd4fec" /><Relationship Type="http://schemas.openxmlformats.org/officeDocument/2006/relationships/slide" Target="/ppt/slides/slide24.xml" Id="R18daf6fba108414a" /><Relationship Type="http://schemas.openxmlformats.org/officeDocument/2006/relationships/slide" Target="/ppt/slides/slide25.xml" Id="Re41de83d48424d09" /><Relationship Type="http://schemas.openxmlformats.org/officeDocument/2006/relationships/slide" Target="/ppt/slides/slide26.xml" Id="Rf6ed7615ce15469e" /><Relationship Type="http://schemas.openxmlformats.org/officeDocument/2006/relationships/slide" Target="/ppt/slides/slide27.xml" Id="Rbed9f252e2b24254" /><Relationship Type="http://schemas.openxmlformats.org/officeDocument/2006/relationships/slide" Target="/ppt/slides/slide28.xml" Id="R065ac28012dd47fe" /><Relationship Type="http://schemas.openxmlformats.org/officeDocument/2006/relationships/slide" Target="/ppt/slides/slide29.xml" Id="R31f8ab0722f24cc2" /><Relationship Type="http://schemas.openxmlformats.org/officeDocument/2006/relationships/slide" Target="/ppt/slides/slide30.xml" Id="R982297102f724d40" /><Relationship Type="http://schemas.openxmlformats.org/officeDocument/2006/relationships/slide" Target="/ppt/slides/slide31.xml" Id="R8bf548ec45da43d8" /><Relationship Type="http://schemas.openxmlformats.org/officeDocument/2006/relationships/slide" Target="/ppt/slides/slide32.xml" Id="R60dd6d521ac74c19" /><Relationship Type="http://schemas.openxmlformats.org/officeDocument/2006/relationships/slide" Target="/ppt/slides/slide33.xml" Id="R71dad929f6e542d8" /><Relationship Type="http://schemas.openxmlformats.org/officeDocument/2006/relationships/slide" Target="/ppt/slides/slide34.xml" Id="Rb45c55f314f74e14" /><Relationship Type="http://schemas.openxmlformats.org/officeDocument/2006/relationships/slide" Target="/ppt/slides/slide35.xml" Id="R315cd8afc72c4e54" /><Relationship Type="http://schemas.openxmlformats.org/officeDocument/2006/relationships/slide" Target="/ppt/slides/slide36.xml" Id="Rdd98088ef11a4744" /><Relationship Type="http://schemas.openxmlformats.org/officeDocument/2006/relationships/slide" Target="/ppt/slides/slide37.xml" Id="R6f7fee56f2ec4a9e" /><Relationship Type="http://schemas.openxmlformats.org/officeDocument/2006/relationships/slide" Target="/ppt/slides/slide38.xml" Id="R8117b1c655bb4466" /><Relationship Type="http://schemas.openxmlformats.org/officeDocument/2006/relationships/slide" Target="/ppt/slides/slide39.xml" Id="Re9c4983c248e412e" /><Relationship Type="http://schemas.openxmlformats.org/officeDocument/2006/relationships/slide" Target="/ppt/slides/slide40.xml" Id="R517d83534a414e25" /><Relationship Type="http://schemas.openxmlformats.org/officeDocument/2006/relationships/slide" Target="/ppt/slides/slide41.xml" Id="R036c8fd36f8049e8" /><Relationship Type="http://schemas.openxmlformats.org/officeDocument/2006/relationships/slide" Target="/ppt/slides/slide42.xml" Id="R7442be2e65b746a7" /><Relationship Type="http://schemas.openxmlformats.org/officeDocument/2006/relationships/slide" Target="/ppt/slides/slide43.xml" Id="R2603ff253c4f489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35270c802641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60ed8845788449c" /><Relationship Type="http://schemas.openxmlformats.org/officeDocument/2006/relationships/notesMaster" Target="/ppt/notesMasters/notesMaster1.xml" Id="R9ad8686c9ad34b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1a10e4b5c874fa2" /><Relationship Type="http://schemas.openxmlformats.org/officeDocument/2006/relationships/notesMaster" Target="/ppt/notesMasters/notesMaster1.xml" Id="R4ea68c447f22438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f420db6b40493c" /><Relationship Type="http://schemas.openxmlformats.org/officeDocument/2006/relationships/notesMaster" Target="/ppt/notesMasters/notesMaster1.xml" Id="R7647990323764457"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ff80812cad4800" /><Relationship Type="http://schemas.openxmlformats.org/officeDocument/2006/relationships/notesMaster" Target="/ppt/notesMasters/notesMaster1.xml" Id="R2acea0ef385a4895" /></Relationships>
</file>

<file path=ppt/notesSlides/_rels/notesSlide5.xml.rels>&#65279;<?xml version="1.0" encoding="utf-8"?><Relationships xmlns="http://schemas.openxmlformats.org/package/2006/relationships"><Relationship Type="http://schemas.openxmlformats.org/officeDocument/2006/relationships/slide" Target="/ppt/slides/slide5.xml" Id="R00f659ed6c2540a1" /><Relationship Type="http://schemas.openxmlformats.org/officeDocument/2006/relationships/notesMaster" Target="/ppt/notesMasters/notesMaster1.xml" Id="R75e63e22d40b4b6e" /></Relationships>
</file>

<file path=ppt/notesSlides/_rels/notesSlide6.xml.rels>&#65279;<?xml version="1.0" encoding="utf-8"?><Relationships xmlns="http://schemas.openxmlformats.org/package/2006/relationships"><Relationship Type="http://schemas.openxmlformats.org/officeDocument/2006/relationships/slide" Target="/ppt/slides/slide6.xml" Id="R393404e49b414a06" /><Relationship Type="http://schemas.openxmlformats.org/officeDocument/2006/relationships/notesMaster" Target="/ppt/notesMasters/notesMaster1.xml" Id="R5ac653dae74f4284"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57a9183c8d47b8" /><Relationship Type="http://schemas.openxmlformats.org/officeDocument/2006/relationships/notesMaster" Target="/ppt/notesMasters/notesMaster1.xml" Id="R62f1d43e784642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9f4197c12c4f6a" /><Relationship Type="http://schemas.openxmlformats.org/officeDocument/2006/relationships/notesMaster" Target="/ppt/notesMasters/notesMaster1.xml" Id="Ra2f4592a861a47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9b08614d276d4b8c" /><Relationship Type="http://schemas.openxmlformats.org/officeDocument/2006/relationships/notesMaster" Target="/ppt/notesMasters/notesMaster1.xml" Id="R55179589950e455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0031908789e4468" /><Relationship Type="http://schemas.openxmlformats.org/officeDocument/2006/relationships/notesMaster" Target="/ppt/notesMasters/notesMaster1.xml" Id="Rc6aa87e3a9b248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cc6b2a273894770" /><Relationship Type="http://schemas.openxmlformats.org/officeDocument/2006/relationships/notesMaster" Target="/ppt/notesMasters/notesMaster1.xml" Id="R2cceb2d2c0424ed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79c75ae428a490f" /><Relationship Type="http://schemas.openxmlformats.org/officeDocument/2006/relationships/notesMaster" Target="/ppt/notesMasters/notesMaster1.xml" Id="Ra40e4a10dc3640d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62769ac62ca44bd" /><Relationship Type="http://schemas.openxmlformats.org/officeDocument/2006/relationships/notesMaster" Target="/ppt/notesMasters/notesMaster1.xml" Id="R0bb6c991da024cf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4f3d7fc472418a" /><Relationship Type="http://schemas.openxmlformats.org/officeDocument/2006/relationships/notesMaster" Target="/ppt/notesMasters/notesMaster1.xml" Id="R6f06a0fa90064b6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15904bbda714a6e" /><Relationship Type="http://schemas.openxmlformats.org/officeDocument/2006/relationships/notesMaster" Target="/ppt/notesMasters/notesMaster1.xml" Id="R8bd27d3833f84d0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0dd87e72414ce7" /><Relationship Type="http://schemas.openxmlformats.org/officeDocument/2006/relationships/notesMaster" Target="/ppt/notesMasters/notesMaster1.xml" Id="Ra3a64ac06a524ff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00695f8fc6d41ce" /><Relationship Type="http://schemas.openxmlformats.org/officeDocument/2006/relationships/notesMaster" Target="/ppt/notesMasters/notesMaster1.xml" Id="Re70b084421de4d2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b422d5fea234626" /><Relationship Type="http://schemas.openxmlformats.org/officeDocument/2006/relationships/notesMaster" Target="/ppt/notesMasters/notesMaster1.xml" Id="R4520e5fa899f489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40f41110bf4651" /><Relationship Type="http://schemas.openxmlformats.org/officeDocument/2006/relationships/notesMaster" Target="/ppt/notesMasters/notesMaster1.xml" Id="R92a5e71b1a2449b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ccef269956440bb" /><Relationship Type="http://schemas.openxmlformats.org/officeDocument/2006/relationships/notesMaster" Target="/ppt/notesMasters/notesMaster1.xml" Id="R186192a1c2ab40b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6b2dd3b89284343" /><Relationship Type="http://schemas.openxmlformats.org/officeDocument/2006/relationships/notesMaster" Target="/ppt/notesMasters/notesMaster1.xml" Id="R65e22a3bc7294e7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f9eca8939c44a35" /><Relationship Type="http://schemas.openxmlformats.org/officeDocument/2006/relationships/notesMaster" Target="/ppt/notesMasters/notesMaster1.xml" Id="Rd6c4411631f2447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699032206a0481e" /><Relationship Type="http://schemas.openxmlformats.org/officeDocument/2006/relationships/notesMaster" Target="/ppt/notesMasters/notesMaster1.xml" Id="R934a46ecffa4490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5a0e505f7fc4cf3" /><Relationship Type="http://schemas.openxmlformats.org/officeDocument/2006/relationships/notesMaster" Target="/ppt/notesMasters/notesMaster1.xml" Id="Rdd922dc848cc44a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324328e1b844f23" /><Relationship Type="http://schemas.openxmlformats.org/officeDocument/2006/relationships/notesMaster" Target="/ppt/notesMasters/notesMaster1.xml" Id="Ra161d036cf79406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5aa55b4c8a4a21" /><Relationship Type="http://schemas.openxmlformats.org/officeDocument/2006/relationships/notesMaster" Target="/ppt/notesMasters/notesMaster1.xml" Id="Rae277f98d4fc4aa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e07c5ceaa094e0a" /><Relationship Type="http://schemas.openxmlformats.org/officeDocument/2006/relationships/notesMaster" Target="/ppt/notesMasters/notesMaster1.xml" Id="R5014d071a88a435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4a4e9d3cca646af" /><Relationship Type="http://schemas.openxmlformats.org/officeDocument/2006/relationships/notesMaster" Target="/ppt/notesMasters/notesMaster1.xml" Id="R7b43d752d021472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34936efe9d547a2" /><Relationship Type="http://schemas.openxmlformats.org/officeDocument/2006/relationships/notesMaster" Target="/ppt/notesMasters/notesMaster1.xml" Id="R4a63150635da456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84baae748ac4344" /><Relationship Type="http://schemas.openxmlformats.org/officeDocument/2006/relationships/notesMaster" Target="/ppt/notesMasters/notesMaster1.xml" Id="Ra020fdf7a4d1420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648a63d4a3b447a" /><Relationship Type="http://schemas.openxmlformats.org/officeDocument/2006/relationships/notesMaster" Target="/ppt/notesMasters/notesMaster1.xml" Id="Rf4478746d66f4c7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58fd02a76f8469c" /><Relationship Type="http://schemas.openxmlformats.org/officeDocument/2006/relationships/notesMaster" Target="/ppt/notesMasters/notesMaster1.xml" Id="R5b7c60deeb7a406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3891387abb8465f" /><Relationship Type="http://schemas.openxmlformats.org/officeDocument/2006/relationships/notesMaster" Target="/ppt/notesMasters/notesMaster1.xml" Id="R4dc2d6954fc647c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40ac88524d141b2" /><Relationship Type="http://schemas.openxmlformats.org/officeDocument/2006/relationships/notesMaster" Target="/ppt/notesMasters/notesMaster1.xml" Id="R28a5a7a9a5a6461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58bea5d5fa24303" /><Relationship Type="http://schemas.openxmlformats.org/officeDocument/2006/relationships/notesMaster" Target="/ppt/notesMasters/notesMaster1.xml" Id="Rf47b45a187fd433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6212291cead499c" /><Relationship Type="http://schemas.openxmlformats.org/officeDocument/2006/relationships/notesMaster" Target="/ppt/notesMasters/notesMaster1.xml" Id="R4d490b8f9406419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286f6cf9d4f41e0" /><Relationship Type="http://schemas.openxmlformats.org/officeDocument/2006/relationships/notesMaster" Target="/ppt/notesMasters/notesMaster1.xml" Id="Rc983107e86ea4ff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aba667aa4534e6d" /><Relationship Type="http://schemas.openxmlformats.org/officeDocument/2006/relationships/notesMaster" Target="/ppt/notesMasters/notesMaster1.xml" Id="R2a188c54564245c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eb0da18c05c4a21" /><Relationship Type="http://schemas.openxmlformats.org/officeDocument/2006/relationships/notesMaster" Target="/ppt/notesMasters/notesMaster1.xml" Id="R0831ea2bb20a42d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e272ae54e314cc1" /><Relationship Type="http://schemas.openxmlformats.org/officeDocument/2006/relationships/notesMaster" Target="/ppt/notesMasters/notesMaster1.xml" Id="R39f3fc9b5ec6443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9f27fbc6bba4816" /><Relationship Type="http://schemas.openxmlformats.org/officeDocument/2006/relationships/notesMaster" Target="/ppt/notesMasters/notesMaster1.xml" Id="R731f0cb51375430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f904892c85a4ad3" /><Relationship Type="http://schemas.openxmlformats.org/officeDocument/2006/relationships/notesMaster" Target="/ppt/notesMasters/notesMaster1.xml" Id="R9a9bc86d97ce4b7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26f5ac11877243e6" /><Relationship Type="http://schemas.openxmlformats.org/officeDocument/2006/relationships/notesMaster" Target="/ppt/notesMasters/notesMaster1.xml" Id="R6c8f142d65d342e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df74f0829e7402d" /><Relationship Type="http://schemas.openxmlformats.org/officeDocument/2006/relationships/image" Target="/ppt/media/image.png" Id="R2ba161c941d84c49" /><Relationship Type="http://schemas.openxmlformats.org/officeDocument/2006/relationships/image" Target="/ppt/media/image2.png" Id="R9d86bda371294e19" /><Relationship Type="http://schemas.openxmlformats.org/officeDocument/2006/relationships/image" Target="/ppt/media/image.jpeg" Id="R09a406fc36374ef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665dc0d7824ae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ba161c941d84c4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d86bda371294e1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a406fc36374ef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9c70d4242143d7" /><Relationship Type="http://schemas.openxmlformats.org/officeDocument/2006/relationships/slideLayout" Target="/ppt/slideLayouts/slideLayout1.xml" Id="R34a67ab6f0464c21" /><Relationship Type="http://schemas.openxmlformats.org/officeDocument/2006/relationships/slideLayout" Target="/ppt/slideLayouts/slideLayout2.xml" Id="R86218d997237455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a67ab6f0464c21"/>
    <p:sldLayoutId xmlns:r="http://schemas.openxmlformats.org/officeDocument/2006/relationships" id="2147483650" r:id="R86218d997237455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fa057eb83c74a3f" /><Relationship Type="http://schemas.openxmlformats.org/officeDocument/2006/relationships/notesSlide" Target="/ppt/notesSlides/notesSlide1.xml" Id="Red8777bd3a414ba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4cf0e8e549e4942" /><Relationship Type="http://schemas.openxmlformats.org/officeDocument/2006/relationships/notesSlide" Target="/ppt/notesSlides/notesSlide2.xml" Id="Rb700725548de4b6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f8c02633c5d48b0" /><Relationship Type="http://schemas.openxmlformats.org/officeDocument/2006/relationships/notesSlide" Target="/ppt/notesSlides/notesSlide3.xml" Id="R964215029d3d40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1f0d2c6d4834b32" /><Relationship Type="http://schemas.openxmlformats.org/officeDocument/2006/relationships/notesSlide" Target="/ppt/notesSlides/notesSlide4.xml" Id="R0d918e5c39cf40d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4442fb233844c02" /><Relationship Type="http://schemas.openxmlformats.org/officeDocument/2006/relationships/notesSlide" Target="/ppt/notesSlides/notesSlide5.xml" Id="Refdd39f1b691493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0104f85a7924b86" /><Relationship Type="http://schemas.openxmlformats.org/officeDocument/2006/relationships/notesSlide" Target="/ppt/notesSlides/notesSlide6.xml" Id="Ra63a996f314241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057be7b38e247c9" /><Relationship Type="http://schemas.openxmlformats.org/officeDocument/2006/relationships/notesSlide" Target="/ppt/notesSlides/notesSlide7.xml" Id="Rcfbbcad06b5c4d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aa068cdde9d4e33" /><Relationship Type="http://schemas.openxmlformats.org/officeDocument/2006/relationships/notesSlide" Target="/ppt/notesSlides/notesSlide8.xml" Id="R55da1f76952d4d3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f537aeb84b14801" /><Relationship Type="http://schemas.openxmlformats.org/officeDocument/2006/relationships/notesSlide" Target="/ppt/notesSlides/notesSlide9.xml" Id="R0f52560460ef4c4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e50685de905408e" /><Relationship Type="http://schemas.openxmlformats.org/officeDocument/2006/relationships/notesSlide" Target="/ppt/notesSlides/notesSlide10.xml" Id="Rd33f1c716d224a0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e4cdd366c8d41e8" /><Relationship Type="http://schemas.openxmlformats.org/officeDocument/2006/relationships/notesSlide" Target="/ppt/notesSlides/notesSlide11.xml" Id="Rc6a2c4fd3fbc401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9320f3675474ea1" /><Relationship Type="http://schemas.openxmlformats.org/officeDocument/2006/relationships/notesSlide" Target="/ppt/notesSlides/notesSlide12.xml" Id="R027d2ede13a347f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2cc67aa68114981" /><Relationship Type="http://schemas.openxmlformats.org/officeDocument/2006/relationships/notesSlide" Target="/ppt/notesSlides/notesSlide13.xml" Id="R1f14f960214846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0221c4898d944c9" /><Relationship Type="http://schemas.openxmlformats.org/officeDocument/2006/relationships/notesSlide" Target="/ppt/notesSlides/notesSlide14.xml" Id="R6c895f51ac9948d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b91dc6cd7c44c7e" /><Relationship Type="http://schemas.openxmlformats.org/officeDocument/2006/relationships/notesSlide" Target="/ppt/notesSlides/notesSlide15.xml" Id="R8e672b76619941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07eaf3d77c04ab8" /><Relationship Type="http://schemas.openxmlformats.org/officeDocument/2006/relationships/notesSlide" Target="/ppt/notesSlides/notesSlide16.xml" Id="Rd53485891d9949a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33e3d3c1a9f4618" /><Relationship Type="http://schemas.openxmlformats.org/officeDocument/2006/relationships/notesSlide" Target="/ppt/notesSlides/notesSlide17.xml" Id="R5e8630aeedb24e2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6bf09fc0cb742a5" /><Relationship Type="http://schemas.openxmlformats.org/officeDocument/2006/relationships/notesSlide" Target="/ppt/notesSlides/notesSlide18.xml" Id="Rcced4db9263c4a2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80137862e6c4577" /><Relationship Type="http://schemas.openxmlformats.org/officeDocument/2006/relationships/notesSlide" Target="/ppt/notesSlides/notesSlide19.xml" Id="Rf3e1be44be1a40f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85530774e214056" /><Relationship Type="http://schemas.openxmlformats.org/officeDocument/2006/relationships/notesSlide" Target="/ppt/notesSlides/notesSlide20.xml" Id="Rdf7b929fae4e46f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27ec50e12564f36" /><Relationship Type="http://schemas.openxmlformats.org/officeDocument/2006/relationships/notesSlide" Target="/ppt/notesSlides/notesSlide21.xml" Id="R20e5cda95cec4cf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a824fe5f9b44e58" /><Relationship Type="http://schemas.openxmlformats.org/officeDocument/2006/relationships/notesSlide" Target="/ppt/notesSlides/notesSlide22.xml" Id="R020c51075ff5494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1b4cc4e7abf4a71" /><Relationship Type="http://schemas.openxmlformats.org/officeDocument/2006/relationships/notesSlide" Target="/ppt/notesSlides/notesSlide23.xml" Id="Re852f834b70d44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918d68b7bef460b" /><Relationship Type="http://schemas.openxmlformats.org/officeDocument/2006/relationships/notesSlide" Target="/ppt/notesSlides/notesSlide24.xml" Id="R7e3b42ceada9414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36257d701f54e62" /><Relationship Type="http://schemas.openxmlformats.org/officeDocument/2006/relationships/notesSlide" Target="/ppt/notesSlides/notesSlide25.xml" Id="R1b9b0a0740ff4dd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be6c4db030145bf" /><Relationship Type="http://schemas.openxmlformats.org/officeDocument/2006/relationships/notesSlide" Target="/ppt/notesSlides/notesSlide26.xml" Id="R2da6ddc8fad34a5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50cc4ed82d5428e" /><Relationship Type="http://schemas.openxmlformats.org/officeDocument/2006/relationships/notesSlide" Target="/ppt/notesSlides/notesSlide27.xml" Id="R4e85e7a93edc464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f90921893f94b92" /><Relationship Type="http://schemas.openxmlformats.org/officeDocument/2006/relationships/notesSlide" Target="/ppt/notesSlides/notesSlide28.xml" Id="R54e62ff6ddec4a3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ae9c89a5fb5437e" /><Relationship Type="http://schemas.openxmlformats.org/officeDocument/2006/relationships/notesSlide" Target="/ppt/notesSlides/notesSlide29.xml" Id="Rfa62aebf2163434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db679f8d0d4401b" /><Relationship Type="http://schemas.openxmlformats.org/officeDocument/2006/relationships/notesSlide" Target="/ppt/notesSlides/notesSlide30.xml" Id="R10010eef2aa445a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62d9224e0494f53" /><Relationship Type="http://schemas.openxmlformats.org/officeDocument/2006/relationships/notesSlide" Target="/ppt/notesSlides/notesSlide31.xml" Id="R7086055fe591487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68af184cc6444ff" /><Relationship Type="http://schemas.openxmlformats.org/officeDocument/2006/relationships/notesSlide" Target="/ppt/notesSlides/notesSlide32.xml" Id="Rcb14821bee024dc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e0587d01f65415f" /><Relationship Type="http://schemas.openxmlformats.org/officeDocument/2006/relationships/notesSlide" Target="/ppt/notesSlides/notesSlide33.xml" Id="R51165765edf4475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e429a65548441f3" /><Relationship Type="http://schemas.openxmlformats.org/officeDocument/2006/relationships/notesSlide" Target="/ppt/notesSlides/notesSlide34.xml" Id="Rf52f8edd65c549f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8b92479b7b84f8f" /><Relationship Type="http://schemas.openxmlformats.org/officeDocument/2006/relationships/notesSlide" Target="/ppt/notesSlides/notesSlide35.xml" Id="R19dd06a1c3f642f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0f69a10aa3744058" /><Relationship Type="http://schemas.openxmlformats.org/officeDocument/2006/relationships/notesSlide" Target="/ppt/notesSlides/notesSlide36.xml" Id="Rd477ad764483408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0fba75ab2a04012" /><Relationship Type="http://schemas.openxmlformats.org/officeDocument/2006/relationships/notesSlide" Target="/ppt/notesSlides/notesSlide37.xml" Id="Rda5ac979dad2471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a5f7854dd625481d" /><Relationship Type="http://schemas.openxmlformats.org/officeDocument/2006/relationships/notesSlide" Target="/ppt/notesSlides/notesSlide38.xml" Id="Rdbc4b0acb999476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13ccb12530c4b8d" /><Relationship Type="http://schemas.openxmlformats.org/officeDocument/2006/relationships/notesSlide" Target="/ppt/notesSlides/notesSlide39.xml" Id="Rb35dfa1913ce480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5d9846e1ce44cb2" /><Relationship Type="http://schemas.openxmlformats.org/officeDocument/2006/relationships/notesSlide" Target="/ppt/notesSlides/notesSlide40.xml" Id="R4a31eeca32744a7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056db2afc1594e52" /><Relationship Type="http://schemas.openxmlformats.org/officeDocument/2006/relationships/notesSlide" Target="/ppt/notesSlides/notesSlide41.xml" Id="R6d96e51103e84b7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4df8bbb77c84074" /><Relationship Type="http://schemas.openxmlformats.org/officeDocument/2006/relationships/notesSlide" Target="/ppt/notesSlides/notesSlide42.xml" Id="R78ad60de848c40e6"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047851a5ea84b98" /><Relationship Type="http://schemas.openxmlformats.org/officeDocument/2006/relationships/notesSlide" Target="/ppt/notesSlides/notesSlide43.xml" Id="R50a16866c8ea471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民數記第32章</a:t>
            </a:r>
          </a:p>
          <a:p xmlns:a="http://schemas.openxmlformats.org/drawingml/2006/main">
            <a:pPr algn="ctr">
              <a:buNone/>
            </a:pPr>
            <a:r>
              <a:rPr sz="2000">
                <a:solidFill>
                  <a:srgbClr val="FFFFFF"/>
                </a:solidFill>
                <a:latin typeface="Georgia"/>
                <a:ea typeface="Georgia"/>
                <a:cs typeface="Georgia"/>
              </a:rPr>
              <a:t>Numbers 32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  |  Numbers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呂便子孫和迦得子孫的牲畜極其眾多；他們看見雅謝地和基列地是可牧放牲畜之地，</a:t>
            </a:r>
          </a:p>
          <a:p xmlns:a="http://schemas.openxmlformats.org/drawingml/2006/main">
            <a:pPr algn="ctr">
              <a:buNone/>
            </a:pPr>
            <a:r>
              <a:rPr sz="2100">
                <a:solidFill>
                  <a:srgbClr val="FFFFFF"/>
                </a:solidFill>
                <a:latin typeface="Georgia"/>
                <a:ea typeface="Georgia"/>
                <a:cs typeface="Georgia"/>
              </a:rPr>
              <a:t>Now the children of Reuben and the children of Gad had a very great multitude of cattle: and when they saw the land of Jazer, and the land of Gilead, that, behold, the place was a place for cattle;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  |  Numbers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就來見摩西和祭司以利亞撒，並會眾的首領，說：</a:t>
            </a:r>
          </a:p>
          <a:p xmlns:a="http://schemas.openxmlformats.org/drawingml/2006/main">
            <a:pPr algn="ctr">
              <a:buNone/>
            </a:pPr>
            <a:r>
              <a:rPr sz="2100">
                <a:solidFill>
                  <a:srgbClr val="FFFFFF"/>
                </a:solidFill>
                <a:latin typeface="Georgia"/>
                <a:ea typeface="Georgia"/>
                <a:cs typeface="Georgia"/>
              </a:rPr>
              <a:t>The children of Gad and the children of Reuben came and spake unto Moses, and to Eleazar the priest, and unto the princes of the congregation,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  |  Numbers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「亞大錄、底本、雅謝、寧拉、希實本、以利亞利、示班、尼波、比穩，</a:t>
            </a:r>
          </a:p>
          <a:p xmlns:a="http://schemas.openxmlformats.org/drawingml/2006/main">
            <a:pPr algn="ctr">
              <a:buNone/>
            </a:pPr>
            <a:r>
              <a:rPr sz="2400">
                <a:solidFill>
                  <a:srgbClr val="FFFFFF"/>
                </a:solidFill>
                <a:latin typeface="Georgia"/>
                <a:ea typeface="Georgia"/>
                <a:cs typeface="Georgia"/>
              </a:rPr>
              <a:t>Ataroth, and Dibon, and Jazer, and Nimrah, and Heshbon, and Elealeh, and Shebam, and Nebo, and Beon,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32:4  |  Numbers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就是耶和華在以色列會眾前面所攻取之地，是可牧放牲畜之地，你僕人也有牲畜」；</a:t>
            </a:r>
          </a:p>
          <a:p xmlns:a="http://schemas.openxmlformats.org/drawingml/2006/main">
            <a:pPr algn="ctr">
              <a:buNone/>
            </a:pPr>
            <a:r>
              <a:rPr sz="2400">
                <a:solidFill>
                  <a:srgbClr val="FFFFFF"/>
                </a:solidFill>
                <a:latin typeface="Georgia"/>
                <a:ea typeface="Georgia"/>
                <a:cs typeface="Georgia"/>
              </a:rPr>
              <a:t>Even the country which the LORD smote before the congregation of Israel, is a land for cattle, and thy servants have cattle: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32:5  |  Numbers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又說：「我們若在你眼前蒙恩，求你把這地給我們為業，不要領我們過約旦河。」</a:t>
            </a:r>
          </a:p>
          <a:p xmlns:a="http://schemas.openxmlformats.org/drawingml/2006/main">
            <a:pPr algn="ctr">
              <a:buNone/>
            </a:pPr>
            <a:r>
              <a:rPr sz="2100">
                <a:solidFill>
                  <a:srgbClr val="FFFFFF"/>
                </a:solidFill>
                <a:latin typeface="Georgia"/>
                <a:ea typeface="Georgia"/>
                <a:cs typeface="Georgia"/>
              </a:rPr>
              <a:t>Wherefore, said they, if we have found grace in thy sight, let this land be given unto thy servants for a possession, and bring us not over Jordan.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32:6  |  Numbers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摩西對迦得子孫和呂便子孫說：「難道你們的弟兄去打仗，你們竟坐在這裏嗎？</a:t>
            </a:r>
          </a:p>
          <a:p xmlns:a="http://schemas.openxmlformats.org/drawingml/2006/main">
            <a:pPr algn="ctr">
              <a:buNone/>
            </a:pPr>
            <a:r>
              <a:rPr sz="2400">
                <a:solidFill>
                  <a:srgbClr val="FFFFFF"/>
                </a:solidFill>
                <a:latin typeface="Georgia"/>
                <a:ea typeface="Georgia"/>
                <a:cs typeface="Georgia"/>
              </a:rPr>
              <a:t>And Moses said unto the children of Gad and to the children of Reuben, Shall your brethren go to war, and shall ye sit here?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32:7  |  Numbers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你們為何使以色列人灰心喪膽、不過去進入耶和華所賜給他們的那地呢？</a:t>
            </a:r>
          </a:p>
          <a:p xmlns:a="http://schemas.openxmlformats.org/drawingml/2006/main">
            <a:pPr algn="ctr">
              <a:buNone/>
            </a:pPr>
            <a:r>
              <a:rPr sz="2400">
                <a:solidFill>
                  <a:srgbClr val="FFFFFF"/>
                </a:solidFill>
                <a:latin typeface="Georgia"/>
                <a:ea typeface="Georgia"/>
                <a:cs typeface="Georgia"/>
              </a:rPr>
              <a:t>And wherefore discourage ye the heart of the children of Israel from going over into the land which the LORD hath given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32:8  |  Numbers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我先前從加低斯‧巴尼亞打發你們先祖去窺探那地，他們也是這樣行。</a:t>
            </a:r>
          </a:p>
          <a:p xmlns:a="http://schemas.openxmlformats.org/drawingml/2006/main">
            <a:pPr algn="ctr">
              <a:buNone/>
            </a:pPr>
            <a:r>
              <a:rPr sz="2800">
                <a:solidFill>
                  <a:srgbClr val="FFFFFF"/>
                </a:solidFill>
                <a:latin typeface="Georgia"/>
                <a:ea typeface="Georgia"/>
                <a:cs typeface="Georgia"/>
              </a:rPr>
              <a:t>Thus did your fathers, when I sent them from Kadesh-barnea to see the land.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32:9  |  Numbers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他們上以實各谷，去窺探那地回來的時候，使以色列人灰心喪膽，不進入耶和華所賜給他們的地。</a:t>
            </a:r>
          </a:p>
          <a:p xmlns:a="http://schemas.openxmlformats.org/drawingml/2006/main">
            <a:pPr algn="ctr">
              <a:buNone/>
            </a:pPr>
            <a:r>
              <a:rPr sz="2100">
                <a:solidFill>
                  <a:srgbClr val="FFFFFF"/>
                </a:solidFill>
                <a:latin typeface="Georgia"/>
                <a:ea typeface="Georgia"/>
                <a:cs typeface="Georgia"/>
              </a:rPr>
              <a:t>For when they went up unto the valley of Eshcol, and saw the land, they discouraged the heart of the children of Israel, that they should not go into the land which the LORD had given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32:10  |  Numbers 32:10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當日，耶和華的怒氣發作，就起誓說：</a:t>
            </a:r>
          </a:p>
          <a:p xmlns:a="http://schemas.openxmlformats.org/drawingml/2006/main">
            <a:pPr algn="ctr">
              <a:buNone/>
            </a:pPr>
            <a:r>
              <a:rPr sz="2800">
                <a:solidFill>
                  <a:srgbClr val="FFFFFF"/>
                </a:solidFill>
                <a:latin typeface="Georgia"/>
                <a:ea typeface="Georgia"/>
                <a:cs typeface="Georgia"/>
              </a:rPr>
              <a:t>And the LORD’s anger was kindled the same time, and he sware,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32:11  |  Numbers 32:11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『凡從埃及上來、二十歲以外的人斷不得看見我對亞伯拉罕、以撒、雅各起誓應許之地，因為他們沒有專心跟從我。</a:t>
            </a:r>
          </a:p>
          <a:p xmlns:a="http://schemas.openxmlformats.org/drawingml/2006/main">
            <a:pPr algn="ctr">
              <a:buNone/>
            </a:pPr>
            <a:r>
              <a:rPr sz="2100">
                <a:solidFill>
                  <a:srgbClr val="FFFFFF"/>
                </a:solidFill>
                <a:latin typeface="Georgia"/>
                <a:ea typeface="Georgia"/>
                <a:cs typeface="Georgia"/>
              </a:rPr>
              <a:t>Surely none of the men that came up out of Egypt, from twenty years old and upward, shall see the land which I sware unto Abraham, unto Isaac, and unto Jacob; because they have not wholly followed 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32:12  |  Numbers 32:12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惟有基尼洗族耶孚尼的兒子迦勒和嫩的兒子約書亞可以看見，因為他們專心跟從我。』</a:t>
            </a:r>
          </a:p>
          <a:p xmlns:a="http://schemas.openxmlformats.org/drawingml/2006/main">
            <a:pPr algn="ctr">
              <a:buNone/>
            </a:pPr>
            <a:r>
              <a:rPr sz="2400">
                <a:solidFill>
                  <a:srgbClr val="FFFFFF"/>
                </a:solidFill>
                <a:latin typeface="Georgia"/>
                <a:ea typeface="Georgia"/>
                <a:cs typeface="Georgia"/>
              </a:rPr>
              <a:t>Save Caleb the son of Jephunneh the Kenezite, and Joshua the son of Nun: for they have wholly followed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32:13  |  Numbers 32:13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耶和華的怒氣向以色列人發作，使他們在曠野飄流四十年，等到在耶和華眼前行惡的那一代人都消滅了。</a:t>
            </a:r>
          </a:p>
          <a:p xmlns:a="http://schemas.openxmlformats.org/drawingml/2006/main">
            <a:pPr algn="ctr">
              <a:buNone/>
            </a:pPr>
            <a:r>
              <a:rPr sz="2100">
                <a:solidFill>
                  <a:srgbClr val="FFFFFF"/>
                </a:solidFill>
                <a:latin typeface="Georgia"/>
                <a:ea typeface="Georgia"/>
                <a:cs typeface="Georgia"/>
              </a:rPr>
              <a:t>And the LORD’s anger was kindled against Israel, and he made them wander in the wilderness forty years, until all the generation, that had done evil in the sight of the LORD, was consumed.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32:14  |  Numbers 32:14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誰知，你們起來接續先祖，增添罪人的數目，使耶和華向以色列大發烈怒。</a:t>
            </a:r>
          </a:p>
          <a:p xmlns:a="http://schemas.openxmlformats.org/drawingml/2006/main">
            <a:pPr algn="ctr">
              <a:buNone/>
            </a:pPr>
            <a:r>
              <a:rPr sz="2400">
                <a:solidFill>
                  <a:srgbClr val="FFFFFF"/>
                </a:solidFill>
                <a:latin typeface="Georgia"/>
                <a:ea typeface="Georgia"/>
                <a:cs typeface="Georgia"/>
              </a:rPr>
              <a:t>And, behold, ye are risen up in your fathers’ stead, an increase of sinful men, to augment yet the fierce anger of the LORD toward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32:15  |  Numbers 32:15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你們若退後不跟從他，他還要把以色列人撇在曠野，便是你們使這眾民滅亡。」</a:t>
            </a:r>
          </a:p>
          <a:p xmlns:a="http://schemas.openxmlformats.org/drawingml/2006/main">
            <a:pPr algn="ctr">
              <a:buNone/>
            </a:pPr>
            <a:r>
              <a:rPr sz="2400">
                <a:solidFill>
                  <a:srgbClr val="FFFFFF"/>
                </a:solidFill>
                <a:latin typeface="Georgia"/>
                <a:ea typeface="Georgia"/>
                <a:cs typeface="Georgia"/>
              </a:rPr>
              <a:t>For if ye turn away from after him, he will yet again leave them in the wilderness; and ye shall destroy all this people.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32:16  |  Numbers 32:16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兩支派的人挨近摩西，說：「我們要在這裏為牲畜壘圈，為[婦人]孩子造城。</a:t>
            </a:r>
          </a:p>
          <a:p xmlns:a="http://schemas.openxmlformats.org/drawingml/2006/main">
            <a:pPr algn="ctr">
              <a:buNone/>
            </a:pPr>
            <a:r>
              <a:rPr sz="2400">
                <a:solidFill>
                  <a:srgbClr val="FFFFFF"/>
                </a:solidFill>
                <a:latin typeface="Georgia"/>
                <a:ea typeface="Georgia"/>
                <a:cs typeface="Georgia"/>
              </a:rPr>
              <a:t>And they came near unto him, and said, We will build sheepfolds here for our cattle, and cities for our little ones: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32:17  |  Numbers 32:17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我們自己要帶兵器行在以色列人的前頭，好把他們領到他們的地方；但我們的[婦人]孩子，因這地居民的緣故，要住在堅固的城內。</a:t>
            </a:r>
          </a:p>
          <a:p xmlns:a="http://schemas.openxmlformats.org/drawingml/2006/main">
            <a:pPr algn="ctr">
              <a:buNone/>
            </a:pPr>
            <a:r>
              <a:rPr sz="2100">
                <a:solidFill>
                  <a:srgbClr val="FFFFFF"/>
                </a:solidFill>
                <a:latin typeface="Georgia"/>
                <a:ea typeface="Georgia"/>
                <a:cs typeface="Georgia"/>
              </a:rPr>
              <a:t>But we ourselves will go ready armed before the children of Israel, until we have brought them unto their place: and our little ones shall dwell in the fenced cities because of the inhabitants of the land.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32:18  |  Numbers 32:18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我們不回家，直等到以色列人各承受自己的產業。</a:t>
            </a:r>
          </a:p>
          <a:p xmlns:a="http://schemas.openxmlformats.org/drawingml/2006/main">
            <a:pPr algn="ctr">
              <a:buNone/>
            </a:pPr>
            <a:r>
              <a:rPr sz="2400">
                <a:solidFill>
                  <a:srgbClr val="FFFFFF"/>
                </a:solidFill>
                <a:latin typeface="Georgia"/>
                <a:ea typeface="Georgia"/>
                <a:cs typeface="Georgia"/>
              </a:rPr>
              <a:t>We will not return unto our houses, until the children of Israel have inherited every man his inheritance.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32:19  |  Numbers 32:19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我們不和他們在約旦河那邊一帶之地同受產業，因為我們的產業是坐落在約旦河東邊這裏。」</a:t>
            </a:r>
          </a:p>
          <a:p xmlns:a="http://schemas.openxmlformats.org/drawingml/2006/main">
            <a:pPr algn="ctr">
              <a:buNone/>
            </a:pPr>
            <a:r>
              <a:rPr sz="2400">
                <a:solidFill>
                  <a:srgbClr val="FFFFFF"/>
                </a:solidFill>
                <a:latin typeface="Georgia"/>
                <a:ea typeface="Georgia"/>
                <a:cs typeface="Georgia"/>
              </a:rPr>
              <a:t>For we will not inherit with them on yonder side Jordan, or forward; because our inheritance is fallen to us on this side Jordan eastward.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32:20  |  Numbers 32:20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摩西對他們說：「你們若這樣行，在耶和華面前帶着兵器出去打仗，</a:t>
            </a:r>
          </a:p>
          <a:p xmlns:a="http://schemas.openxmlformats.org/drawingml/2006/main">
            <a:pPr algn="ctr">
              <a:buNone/>
            </a:pPr>
            <a:r>
              <a:rPr sz="2400">
                <a:solidFill>
                  <a:srgbClr val="FFFFFF"/>
                </a:solidFill>
                <a:latin typeface="Georgia"/>
                <a:ea typeface="Georgia"/>
                <a:cs typeface="Georgia"/>
              </a:rPr>
              <a:t>And Moses said unto them, If ye will do this thing, if ye will go armed before the LORD to war,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32:21  |  Numbers 32:21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所有帶兵器的人都要在耶和華面前過約旦河，等他趕出他的仇敵，</a:t>
            </a:r>
          </a:p>
          <a:p xmlns:a="http://schemas.openxmlformats.org/drawingml/2006/main">
            <a:pPr algn="ctr">
              <a:buNone/>
            </a:pPr>
            <a:r>
              <a:rPr sz="2400">
                <a:solidFill>
                  <a:srgbClr val="FFFFFF"/>
                </a:solidFill>
                <a:latin typeface="Georgia"/>
                <a:ea typeface="Georgia"/>
                <a:cs typeface="Georgia"/>
              </a:rPr>
              <a:t>And will go all of you armed over Jordan before the LORD, until he hath driven out his enemies from before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32:22  |  Numbers 32:22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那地被耶和華制伏了，然後你們可以回來，向耶和華和以色列才為無罪，這地也必在耶和華面前歸你們為業。</a:t>
            </a:r>
          </a:p>
          <a:p xmlns:a="http://schemas.openxmlformats.org/drawingml/2006/main">
            <a:pPr algn="ctr">
              <a:buNone/>
            </a:pPr>
            <a:r>
              <a:rPr sz="2100">
                <a:solidFill>
                  <a:srgbClr val="FFFFFF"/>
                </a:solidFill>
                <a:latin typeface="Georgia"/>
                <a:ea typeface="Georgia"/>
                <a:cs typeface="Georgia"/>
              </a:rPr>
              <a:t>And the land be subdued before the LORD: then afterward ye shall return, and be guiltless before the LORD, and before Israel; and this land shall be your possession before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32:23  |  Numbers 32:23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倘若你們不這樣行，就得罪耶和華，要知道你們的罪必追上你們。</a:t>
            </a:r>
          </a:p>
          <a:p xmlns:a="http://schemas.openxmlformats.org/drawingml/2006/main">
            <a:pPr algn="ctr">
              <a:buNone/>
            </a:pPr>
            <a:r>
              <a:rPr sz="2400">
                <a:solidFill>
                  <a:srgbClr val="FFFFFF"/>
                </a:solidFill>
                <a:latin typeface="Georgia"/>
                <a:ea typeface="Georgia"/>
                <a:cs typeface="Georgia"/>
              </a:rPr>
              <a:t>But if ye will not do so, behold, ye have sinned against the LORD: and be sure your sin will find you out.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32:24  |  Numbers 32:24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如今你們口中所出的，只管去行，為你們的[婦人]孩子造城，為你們的羊群壘圈。」</a:t>
            </a:r>
          </a:p>
          <a:p xmlns:a="http://schemas.openxmlformats.org/drawingml/2006/main">
            <a:pPr algn="ctr">
              <a:buNone/>
            </a:pPr>
            <a:r>
              <a:rPr sz="2400">
                <a:solidFill>
                  <a:srgbClr val="FFFFFF"/>
                </a:solidFill>
                <a:latin typeface="Georgia"/>
                <a:ea typeface="Georgia"/>
                <a:cs typeface="Georgia"/>
              </a:rPr>
              <a:t>Build you cities for your little ones, and folds for your sheep; and do that which hath proceeded out of your mouth.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32:25  |  Numbers 32:25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迦得子孫和呂便子孫對摩西說：「僕人要照我主所吩咐的去行。</a:t>
            </a:r>
          </a:p>
          <a:p xmlns:a="http://schemas.openxmlformats.org/drawingml/2006/main">
            <a:pPr algn="ctr">
              <a:buNone/>
            </a:pPr>
            <a:r>
              <a:rPr sz="2400">
                <a:solidFill>
                  <a:srgbClr val="FFFFFF"/>
                </a:solidFill>
                <a:latin typeface="Georgia"/>
                <a:ea typeface="Georgia"/>
                <a:cs typeface="Georgia"/>
              </a:rPr>
              <a:t>And the children of Gad and the children of Reuben spake unto Moses, saying, Thy servants will do as my lord commandeth.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32:26  |  Numbers 32:26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我們的妻子、孩子、羊群，和所有的牲畜都要留在基列的各城。</a:t>
            </a:r>
          </a:p>
          <a:p xmlns:a="http://schemas.openxmlformats.org/drawingml/2006/main">
            <a:pPr algn="ctr">
              <a:buNone/>
            </a:pPr>
            <a:r>
              <a:rPr sz="2400">
                <a:solidFill>
                  <a:srgbClr val="FFFFFF"/>
                </a:solidFill>
                <a:latin typeface="Georgia"/>
                <a:ea typeface="Georgia"/>
                <a:cs typeface="Georgia"/>
              </a:rPr>
              <a:t>Our little ones, our wives, our flocks, and all our cattle, shall be there in the cities of Gilead: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32:27  |  Numbers 32:27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但你的僕人，凡帶兵器的，都要照我主所說的話，在耶和華面前過去打仗。」</a:t>
            </a:r>
          </a:p>
          <a:p xmlns:a="http://schemas.openxmlformats.org/drawingml/2006/main">
            <a:pPr algn="ctr">
              <a:buNone/>
            </a:pPr>
            <a:r>
              <a:rPr sz="2400">
                <a:solidFill>
                  <a:srgbClr val="FFFFFF"/>
                </a:solidFill>
                <a:latin typeface="Georgia"/>
                <a:ea typeface="Georgia"/>
                <a:cs typeface="Georgia"/>
              </a:rPr>
              <a:t>But thy servants will pass over, every man armed for war, before the LORD to battle, as my lord saith.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32:28  |  Numbers 32:28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於是，摩西為他們囑咐祭司以利亞撒和嫩的兒子約書亞，並以色列眾支派的族長，說：</a:t>
            </a:r>
          </a:p>
          <a:p xmlns:a="http://schemas.openxmlformats.org/drawingml/2006/main">
            <a:pPr algn="ctr">
              <a:buNone/>
            </a:pPr>
            <a:r>
              <a:rPr sz="2400">
                <a:solidFill>
                  <a:srgbClr val="FFFFFF"/>
                </a:solidFill>
                <a:latin typeface="Georgia"/>
                <a:ea typeface="Georgia"/>
                <a:cs typeface="Georgia"/>
              </a:rPr>
              <a:t>So concerning them Moses commanded Eleazar the priest, and Joshua the son of Nun, and the chief fathers of the tribes of the children of Israel: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32:29  |  Numbers 32:29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「迦得子孫和呂便子孫，凡帶兵器在耶和華面前去打仗的，若與你們一同過約旦河，那地被你們制伏了，你們就要把基列地給他們為業。</a:t>
            </a:r>
          </a:p>
          <a:p xmlns:a="http://schemas.openxmlformats.org/drawingml/2006/main">
            <a:pPr algn="ctr">
              <a:buNone/>
            </a:pPr>
            <a:r>
              <a:rPr sz="1800">
                <a:solidFill>
                  <a:srgbClr val="FFFFFF"/>
                </a:solidFill>
                <a:latin typeface="Georgia"/>
                <a:ea typeface="Georgia"/>
                <a:cs typeface="Georgia"/>
              </a:rPr>
              <a:t>And Moses said unto them, If the children of Gad and the children of Reuben will pass with you over Jordan, every man armed to battle, before the LORD, and the land shall be subdued before you; then ye shall give them the land of Gilead for a possession: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32:30  |  Numbers 32:30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倘若他們不帶兵器和你們一同過去，就要在迦南地你們中間得產業。」</a:t>
            </a:r>
          </a:p>
          <a:p xmlns:a="http://schemas.openxmlformats.org/drawingml/2006/main">
            <a:pPr algn="ctr">
              <a:buNone/>
            </a:pPr>
            <a:r>
              <a:rPr sz="2400">
                <a:solidFill>
                  <a:srgbClr val="FFFFFF"/>
                </a:solidFill>
                <a:latin typeface="Georgia"/>
                <a:ea typeface="Georgia"/>
                <a:cs typeface="Georgia"/>
              </a:rPr>
              <a:t>But if they will not pass over with you armed, they shall have possessions among you in the land of Canaan.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32:31  |  Numbers 32:31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迦得子孫和呂便子孫回答說：「耶和華怎樣吩咐僕人，僕人就怎樣行。</a:t>
            </a:r>
          </a:p>
          <a:p xmlns:a="http://schemas.openxmlformats.org/drawingml/2006/main">
            <a:pPr algn="ctr">
              <a:buNone/>
            </a:pPr>
            <a:r>
              <a:rPr sz="2400">
                <a:solidFill>
                  <a:srgbClr val="FFFFFF"/>
                </a:solidFill>
                <a:latin typeface="Georgia"/>
                <a:ea typeface="Georgia"/>
                <a:cs typeface="Georgia"/>
              </a:rPr>
              <a:t>And the children of Gad and the children of Reuben answered, saying, As the LORD hath said unto thy servants, so will we do.</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32:32  |  Numbers 32:32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我們要帶兵器，在耶和華面前過去，進入迦南地，只是約旦河這邊、我們所得為業之地[仍歸]我們。」</a:t>
            </a:r>
          </a:p>
          <a:p xmlns:a="http://schemas.openxmlformats.org/drawingml/2006/main">
            <a:pPr algn="ctr">
              <a:buNone/>
            </a:pPr>
            <a:r>
              <a:rPr sz="2400">
                <a:solidFill>
                  <a:srgbClr val="FFFFFF"/>
                </a:solidFill>
                <a:latin typeface="Georgia"/>
                <a:ea typeface="Georgia"/>
                <a:cs typeface="Georgia"/>
              </a:rPr>
              <a:t>We will pass over armed before the LORD into the land of Canaan, that the possession of our inheritance on this side Jordan may be ours.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32:33  |  Numbers 32:33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摩西將亞摩利王西宏的國和巴珊王噩的國，連那地和周圍的城邑，都給了迦得子孫和呂便子孫，並約瑟的兒子瑪拿西半個支派。</a:t>
            </a:r>
          </a:p>
          <a:p xmlns:a="http://schemas.openxmlformats.org/drawingml/2006/main">
            <a:pPr algn="ctr">
              <a:buNone/>
            </a:pPr>
            <a:r>
              <a:rPr sz="1800">
                <a:solidFill>
                  <a:srgbClr val="FFFFFF"/>
                </a:solidFill>
                <a:latin typeface="Georgia"/>
                <a:ea typeface="Georgia"/>
                <a:cs typeface="Georgia"/>
              </a:rPr>
              <a:t>And Moses gave unto them, even to the children of Gad, and to the children of Reuben, and unto half the tribe of Manasseh the son of Joseph, the kingdom of Sihon king of the Amorites, and the kingdom of Og king of Bashan, the land, with the cities thereof in the coasts, even the cities of the country round about.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32:34  |  Numbers 32:34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迦得子孫建造底本、亞他錄、亞羅珥、</a:t>
            </a:r>
          </a:p>
          <a:p xmlns:a="http://schemas.openxmlformats.org/drawingml/2006/main">
            <a:pPr algn="ctr">
              <a:buNone/>
            </a:pPr>
            <a:r>
              <a:rPr sz="2800">
                <a:solidFill>
                  <a:srgbClr val="FFFFFF"/>
                </a:solidFill>
                <a:latin typeface="Georgia"/>
                <a:ea typeface="Georgia"/>
                <a:cs typeface="Georgia"/>
              </a:rPr>
              <a:t>And the children of Gad built Dibon, and Ataroth, and Aroer,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32:35  |  Numbers 32:35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亞他錄‧朔反、雅謝、約比哈、</a:t>
            </a:r>
          </a:p>
          <a:p xmlns:a="http://schemas.openxmlformats.org/drawingml/2006/main">
            <a:pPr algn="ctr">
              <a:buNone/>
            </a:pPr>
            <a:r>
              <a:rPr sz="2800">
                <a:solidFill>
                  <a:srgbClr val="FFFFFF"/>
                </a:solidFill>
                <a:latin typeface="Georgia"/>
                <a:ea typeface="Georgia"/>
                <a:cs typeface="Georgia"/>
              </a:rPr>
              <a:t>And Atroth, Shophan, and Jaazer, and Jogbehah,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32:36  |  Numbers 32:36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伯‧寧拉、伯‧哈蘭，都是堅固城。他們又壘羊圈。</a:t>
            </a:r>
          </a:p>
          <a:p xmlns:a="http://schemas.openxmlformats.org/drawingml/2006/main">
            <a:pPr algn="ctr">
              <a:buNone/>
            </a:pPr>
            <a:r>
              <a:rPr sz="2800">
                <a:solidFill>
                  <a:srgbClr val="FFFFFF"/>
                </a:solidFill>
                <a:latin typeface="Georgia"/>
                <a:ea typeface="Georgia"/>
                <a:cs typeface="Georgia"/>
              </a:rPr>
              <a:t>And Beth-nimrah, and Beth-haran, fenced cities: and folds for sheep.</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32:37  |  Numbers 32:37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呂便子孫建造希實本、以利亞利、基列亭、</a:t>
            </a:r>
          </a:p>
          <a:p xmlns:a="http://schemas.openxmlformats.org/drawingml/2006/main">
            <a:pPr algn="ctr">
              <a:buNone/>
            </a:pPr>
            <a:r>
              <a:rPr sz="2800">
                <a:solidFill>
                  <a:srgbClr val="FFFFFF"/>
                </a:solidFill>
                <a:latin typeface="Georgia"/>
                <a:ea typeface="Georgia"/>
                <a:cs typeface="Georgia"/>
              </a:rPr>
              <a:t>And the children of Reuben built Heshbon, and Elealeh, and Kirjathaim,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32:38  |  Numbers 32:38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尼波、巴力‧免、西比瑪（尼波、巴力‧免，名字是改了的），又給他們所建造的城另起別名。</a:t>
            </a:r>
          </a:p>
          <a:p xmlns:a="http://schemas.openxmlformats.org/drawingml/2006/main">
            <a:pPr algn="ctr">
              <a:buNone/>
            </a:pPr>
            <a:r>
              <a:rPr sz="2400">
                <a:solidFill>
                  <a:srgbClr val="FFFFFF"/>
                </a:solidFill>
                <a:latin typeface="Georgia"/>
                <a:ea typeface="Georgia"/>
                <a:cs typeface="Georgia"/>
              </a:rPr>
              <a:t>And Nebo, and Baal-meon, (their names being changed,) and Shibmah: and gave other names unto the cities which they builded.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32:39  |  Numbers 32:39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瑪拿西的兒子瑪吉，他的子孫往基列去，佔了那地，趕出那裏的亞摩利人。</a:t>
            </a:r>
          </a:p>
          <a:p xmlns:a="http://schemas.openxmlformats.org/drawingml/2006/main">
            <a:pPr algn="ctr">
              <a:buNone/>
            </a:pPr>
            <a:r>
              <a:rPr sz="2400">
                <a:solidFill>
                  <a:srgbClr val="FFFFFF"/>
                </a:solidFill>
                <a:latin typeface="Georgia"/>
                <a:ea typeface="Georgia"/>
                <a:cs typeface="Georgia"/>
              </a:rPr>
              <a:t>And the children of Machir the son of Manasseh went to Gilead, and took it, and dispossessed the Amorite which was in it.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32:40  |  Numbers 32:40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摩西將基列賜給瑪拿西的兒子瑪吉，他[子孫]就住在那裏。</a:t>
            </a:r>
          </a:p>
          <a:p xmlns:a="http://schemas.openxmlformats.org/drawingml/2006/main">
            <a:pPr algn="ctr">
              <a:buNone/>
            </a:pPr>
            <a:r>
              <a:rPr sz="2800">
                <a:solidFill>
                  <a:srgbClr val="FFFFFF"/>
                </a:solidFill>
                <a:latin typeface="Georgia"/>
                <a:ea typeface="Georgia"/>
                <a:cs typeface="Georgia"/>
              </a:rPr>
              <a:t>And Moses gave Gilead unto Machir the son of Manasseh; and he dwelt therein.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32:41  |  Numbers 32:41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瑪拿西的子孫睚珥去佔了基列的村莊，就稱這些村莊為哈倭特‧睚珥。</a:t>
            </a:r>
          </a:p>
          <a:p xmlns:a="http://schemas.openxmlformats.org/drawingml/2006/main">
            <a:pPr algn="ctr">
              <a:buNone/>
            </a:pPr>
            <a:r>
              <a:rPr sz="2400">
                <a:solidFill>
                  <a:srgbClr val="FFFFFF"/>
                </a:solidFill>
                <a:latin typeface="Georgia"/>
                <a:ea typeface="Georgia"/>
                <a:cs typeface="Georgia"/>
              </a:rPr>
              <a:t>And Jair the son of Manasseh went and took the small towns thereof, and called them Havoth-jair.</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32:42  |  Numbers 32:42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挪巴去佔了基納和基納的鄉村，就按自己的名稱基納為挪巴。</a:t>
            </a:r>
          </a:p>
          <a:p xmlns:a="http://schemas.openxmlformats.org/drawingml/2006/main">
            <a:pPr algn="ctr">
              <a:buNone/>
            </a:pPr>
            <a:r>
              <a:rPr sz="2400">
                <a:solidFill>
                  <a:srgbClr val="FFFFFF"/>
                </a:solidFill>
                <a:latin typeface="Georgia"/>
                <a:ea typeface="Georgia"/>
                <a:cs typeface="Georgia"/>
              </a:rPr>
              <a:t>And Nobah went and took Kenath, and the villages thereof, and called it Nobah, after his own name.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2026-08-30T03:56:00.4830000Z</dcterms:created>
  <dcterms:modified xsi:type="dcterms:W3CDTF">2026-08-30T03:56:00.4830000Z</dcterms:modified>
</coreProperties>
</file>