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202782b70754f65" /><Relationship Type="http://schemas.openxmlformats.org/officeDocument/2006/relationships/extended-properties" Target="/docProps/app.xml" Id="Rfd1f5f16485c4ea7" /><Relationship Type="http://schemas.openxmlformats.org/officeDocument/2006/relationships/officeDocument" Target="/ppt/presentation.xml" Id="R1e7fd4b2af424f4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da030396a944166"/>
  </p:sldMasterIdLst>
  <p:notesMasterIdLst>
    <p:notesMasterId xmlns:r="http://schemas.openxmlformats.org/officeDocument/2006/relationships" r:id="R078e93d0e79f402d"/>
  </p:notesMasterIdLst>
  <p:sldIdLst>
    <p:sldId xmlns:r="http://schemas.openxmlformats.org/officeDocument/2006/relationships" id="256" r:id="Rb25f4befbaae4d68"/>
    <p:sldId xmlns:r="http://schemas.openxmlformats.org/officeDocument/2006/relationships" id="257" r:id="Rdcce929ee66849a0"/>
    <p:sldId xmlns:r="http://schemas.openxmlformats.org/officeDocument/2006/relationships" id="258" r:id="Rb7047493a7c34fd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9a1d49171c54043" /><Relationship Type="http://schemas.openxmlformats.org/officeDocument/2006/relationships/slideMaster" Target="/ppt/slideMasters/slideMaster1.xml" Id="Rdda030396a944166" /><Relationship Type="http://schemas.openxmlformats.org/officeDocument/2006/relationships/notesMaster" Target="/ppt/notesMasters/notesMaster1.xml" Id="R078e93d0e79f402d" /><Relationship Type="http://schemas.openxmlformats.org/officeDocument/2006/relationships/presProps" Target="/ppt/presProps.xml" Id="Rba708a4c25fb446b" /><Relationship Type="http://schemas.openxmlformats.org/officeDocument/2006/relationships/tableStyles" Target="/ppt/tableStyles.xml" Id="R8d3489f8a00a41c3" /><Relationship Type="http://schemas.openxmlformats.org/officeDocument/2006/relationships/slide" Target="/ppt/slides/slide1.xml" Id="Rb25f4befbaae4d68" /><Relationship Type="http://schemas.openxmlformats.org/officeDocument/2006/relationships/slide" Target="/ppt/slides/slide2.xml" Id="Rdcce929ee66849a0" /><Relationship Type="http://schemas.openxmlformats.org/officeDocument/2006/relationships/slide" Target="/ppt/slides/slide3.xml" Id="Rb7047493a7c34fd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d384055b02b49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88d4486121f4582" /><Relationship Type="http://schemas.openxmlformats.org/officeDocument/2006/relationships/notesMaster" Target="/ppt/notesMasters/notesMaster1.xml" Id="R1015940db3da4f7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fb113dc399c4733" /><Relationship Type="http://schemas.openxmlformats.org/officeDocument/2006/relationships/notesMaster" Target="/ppt/notesMasters/notesMaster1.xml" Id="Rad2f138d402a467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fb770004b914bd2" /><Relationship Type="http://schemas.openxmlformats.org/officeDocument/2006/relationships/notesMaster" Target="/ppt/notesMasters/notesMaster1.xml" Id="R941806bbe6164f2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633e1078b6447f" /><Relationship Type="http://schemas.openxmlformats.org/officeDocument/2006/relationships/image" Target="/ppt/media/image.png" Id="R8b0524fb89974bee" /><Relationship Type="http://schemas.openxmlformats.org/officeDocument/2006/relationships/image" Target="/ppt/media/image2.png" Id="R4121ba64b6874384" /><Relationship Type="http://schemas.openxmlformats.org/officeDocument/2006/relationships/image" Target="/ppt/media/image.jpeg" Id="R693937c24a874e4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9dd971cd20453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b0524fb89974be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121ba64b687438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3937c24a874e4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ce4f253f7784bac" /><Relationship Type="http://schemas.openxmlformats.org/officeDocument/2006/relationships/slideLayout" Target="/ppt/slideLayouts/slideLayout1.xml" Id="R45b115d088de4eb5" /><Relationship Type="http://schemas.openxmlformats.org/officeDocument/2006/relationships/slideLayout" Target="/ppt/slideLayouts/slideLayout2.xml" Id="R6c9a070dc9304ff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5b115d088de4eb5"/>
    <p:sldLayoutId xmlns:r="http://schemas.openxmlformats.org/officeDocument/2006/relationships" id="2147483650" r:id="R6c9a070dc9304ff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bc9baef6934721" /><Relationship Type="http://schemas.openxmlformats.org/officeDocument/2006/relationships/notesSlide" Target="/ppt/notesSlides/notesSlide1.xml" Id="Rdb8a6f4d77e3499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2bc34f234c4e88" /><Relationship Type="http://schemas.openxmlformats.org/officeDocument/2006/relationships/notesSlide" Target="/ppt/notesSlides/notesSlide2.xml" Id="Rbd8712ce108b47e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728e18f9474e71" /><Relationship Type="http://schemas.openxmlformats.org/officeDocument/2006/relationships/notesSlide" Target="/ppt/notesSlides/notesSlide3.xml" Id="R48cfb91bf11946a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詩篇第117章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117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117:1  |  Psalms 117:1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萬國啊，你們都當讚美耶和華！ 萬民哪，你們都當頌讚他！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praise the LORD, all ye nations: praise him, all ye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117:2  |  Psalms 117:2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因為他向我們大施慈愛； 耶和華的誠實存到永遠。 你們要讚美耶和華！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his merciful kindness is great toward us: and the truth of the LORD endureth for ever. Praise ye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2026-08-30T04:31:22.4570000Z</dcterms:created>
  <dcterms:modified xsi:type="dcterms:W3CDTF">2026-08-30T04:31:22.4570000Z</dcterms:modified>
</coreProperties>
</file>