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3cfd1adeea4459" /><Relationship Type="http://schemas.openxmlformats.org/officeDocument/2006/relationships/extended-properties" Target="/docProps/app.xml" Id="Rc6cbeff561cb4775" /><Relationship Type="http://schemas.openxmlformats.org/officeDocument/2006/relationships/officeDocument" Target="/ppt/presentation.xml" Id="R0b85c307707e4d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27945644973496b"/>
  </p:sldMasterIdLst>
  <p:notesMasterIdLst>
    <p:notesMasterId xmlns:r="http://schemas.openxmlformats.org/officeDocument/2006/relationships" r:id="R6c30617f6c334365"/>
  </p:notesMasterIdLst>
  <p:sldIdLst>
    <p:sldId xmlns:r="http://schemas.openxmlformats.org/officeDocument/2006/relationships" id="256" r:id="R585d4acb66964368"/>
    <p:sldId xmlns:r="http://schemas.openxmlformats.org/officeDocument/2006/relationships" id="257" r:id="Rf5d5751e460145d6"/>
    <p:sldId xmlns:r="http://schemas.openxmlformats.org/officeDocument/2006/relationships" id="258" r:id="Rf745d4dfe646452f"/>
    <p:sldId xmlns:r="http://schemas.openxmlformats.org/officeDocument/2006/relationships" id="259" r:id="R020507c99adb4a9a"/>
    <p:sldId xmlns:r="http://schemas.openxmlformats.org/officeDocument/2006/relationships" id="260" r:id="R71e862dd57524113"/>
    <p:sldId xmlns:r="http://schemas.openxmlformats.org/officeDocument/2006/relationships" id="261" r:id="Rfe9d51f883be49be"/>
    <p:sldId xmlns:r="http://schemas.openxmlformats.org/officeDocument/2006/relationships" id="262" r:id="Rf922153205354799"/>
    <p:sldId xmlns:r="http://schemas.openxmlformats.org/officeDocument/2006/relationships" id="263" r:id="R40bc17b7ca7a4c79"/>
    <p:sldId xmlns:r="http://schemas.openxmlformats.org/officeDocument/2006/relationships" id="264" r:id="R57a8058f831849f4"/>
    <p:sldId xmlns:r="http://schemas.openxmlformats.org/officeDocument/2006/relationships" id="265" r:id="R0d8cae81740e495c"/>
    <p:sldId xmlns:r="http://schemas.openxmlformats.org/officeDocument/2006/relationships" id="266" r:id="R083b9ddb6d744fb8"/>
    <p:sldId xmlns:r="http://schemas.openxmlformats.org/officeDocument/2006/relationships" id="267" r:id="R6bede3d048a74549"/>
    <p:sldId xmlns:r="http://schemas.openxmlformats.org/officeDocument/2006/relationships" id="268" r:id="Raae50d40aba146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1750feaba74999" /><Relationship Type="http://schemas.openxmlformats.org/officeDocument/2006/relationships/slideMaster" Target="/ppt/slideMasters/slideMaster1.xml" Id="R627945644973496b" /><Relationship Type="http://schemas.openxmlformats.org/officeDocument/2006/relationships/notesMaster" Target="/ppt/notesMasters/notesMaster1.xml" Id="R6c30617f6c334365" /><Relationship Type="http://schemas.openxmlformats.org/officeDocument/2006/relationships/presProps" Target="/ppt/presProps.xml" Id="R2ca9f50f46ae48b2" /><Relationship Type="http://schemas.openxmlformats.org/officeDocument/2006/relationships/tableStyles" Target="/ppt/tableStyles.xml" Id="R20d487343ca84e7c" /><Relationship Type="http://schemas.openxmlformats.org/officeDocument/2006/relationships/slide" Target="/ppt/slides/slide1.xml" Id="R585d4acb66964368" /><Relationship Type="http://schemas.openxmlformats.org/officeDocument/2006/relationships/slide" Target="/ppt/slides/slide2.xml" Id="Rf5d5751e460145d6" /><Relationship Type="http://schemas.openxmlformats.org/officeDocument/2006/relationships/slide" Target="/ppt/slides/slide3.xml" Id="Rf745d4dfe646452f" /><Relationship Type="http://schemas.openxmlformats.org/officeDocument/2006/relationships/slide" Target="/ppt/slides/slide4.xml" Id="R020507c99adb4a9a" /><Relationship Type="http://schemas.openxmlformats.org/officeDocument/2006/relationships/slide" Target="/ppt/slides/slide5.xml" Id="R71e862dd57524113" /><Relationship Type="http://schemas.openxmlformats.org/officeDocument/2006/relationships/slide" Target="/ppt/slides/slide6.xml" Id="Rfe9d51f883be49be" /><Relationship Type="http://schemas.openxmlformats.org/officeDocument/2006/relationships/slide" Target="/ppt/slides/slide7.xml" Id="Rf922153205354799" /><Relationship Type="http://schemas.openxmlformats.org/officeDocument/2006/relationships/slide" Target="/ppt/slides/slide8.xml" Id="R40bc17b7ca7a4c79" /><Relationship Type="http://schemas.openxmlformats.org/officeDocument/2006/relationships/slide" Target="/ppt/slides/slide9.xml" Id="R57a8058f831849f4" /><Relationship Type="http://schemas.openxmlformats.org/officeDocument/2006/relationships/slide" Target="/ppt/slides/slide10.xml" Id="R0d8cae81740e495c" /><Relationship Type="http://schemas.openxmlformats.org/officeDocument/2006/relationships/slide" Target="/ppt/slides/slide11.xml" Id="R083b9ddb6d744fb8" /><Relationship Type="http://schemas.openxmlformats.org/officeDocument/2006/relationships/slide" Target="/ppt/slides/slide12.xml" Id="R6bede3d048a74549" /><Relationship Type="http://schemas.openxmlformats.org/officeDocument/2006/relationships/slide" Target="/ppt/slides/slide13.xml" Id="Raae50d40aba146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b7dc0ce4564a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34b8db06724067" /><Relationship Type="http://schemas.openxmlformats.org/officeDocument/2006/relationships/notesMaster" Target="/ppt/notesMasters/notesMaster1.xml" Id="Rcdbe4d4f5f8b4f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d6e770c5d949f6" /><Relationship Type="http://schemas.openxmlformats.org/officeDocument/2006/relationships/notesMaster" Target="/ppt/notesMasters/notesMaster1.xml" Id="Rc7be3bf3b33e49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b95efed77642b1" /><Relationship Type="http://schemas.openxmlformats.org/officeDocument/2006/relationships/notesMaster" Target="/ppt/notesMasters/notesMaster1.xml" Id="R97570fe1d9ed4c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843b5e12eb4ca1" /><Relationship Type="http://schemas.openxmlformats.org/officeDocument/2006/relationships/notesMaster" Target="/ppt/notesMasters/notesMaster1.xml" Id="R361c7e338fec4f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00974ecf024290" /><Relationship Type="http://schemas.openxmlformats.org/officeDocument/2006/relationships/notesMaster" Target="/ppt/notesMasters/notesMaster1.xml" Id="Ra02a9386e4104e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878ab6d1c242f2" /><Relationship Type="http://schemas.openxmlformats.org/officeDocument/2006/relationships/notesMaster" Target="/ppt/notesMasters/notesMaster1.xml" Id="R9480ed4241a048a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f5e20f3f1644bd" /><Relationship Type="http://schemas.openxmlformats.org/officeDocument/2006/relationships/notesMaster" Target="/ppt/notesMasters/notesMaster1.xml" Id="R054b73ffe05b4f3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d7d21250944d11" /><Relationship Type="http://schemas.openxmlformats.org/officeDocument/2006/relationships/notesMaster" Target="/ppt/notesMasters/notesMaster1.xml" Id="Rb1bbb775178c40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5e392f4b7f4b6a" /><Relationship Type="http://schemas.openxmlformats.org/officeDocument/2006/relationships/notesMaster" Target="/ppt/notesMasters/notesMaster1.xml" Id="R4c5b2b3e5cbd44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650a41bc174917" /><Relationship Type="http://schemas.openxmlformats.org/officeDocument/2006/relationships/notesMaster" Target="/ppt/notesMasters/notesMaster1.xml" Id="Rc1e120f56d9746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628e7a978c4894" /><Relationship Type="http://schemas.openxmlformats.org/officeDocument/2006/relationships/notesMaster" Target="/ppt/notesMasters/notesMaster1.xml" Id="Rf510f00b4e26474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cf912cc388943d2" /><Relationship Type="http://schemas.openxmlformats.org/officeDocument/2006/relationships/notesMaster" Target="/ppt/notesMasters/notesMaster1.xml" Id="Raa9f11d1bb6a41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4b10d63a0c047c1" /><Relationship Type="http://schemas.openxmlformats.org/officeDocument/2006/relationships/notesMaster" Target="/ppt/notesMasters/notesMaster1.xml" Id="R3fea9349187041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14e85857f54183" /><Relationship Type="http://schemas.openxmlformats.org/officeDocument/2006/relationships/image" Target="/ppt/media/image.png" Id="R838a7e2594fd415a" /><Relationship Type="http://schemas.openxmlformats.org/officeDocument/2006/relationships/image" Target="/ppt/media/image2.png" Id="Ra84b0238182f4a9b" /><Relationship Type="http://schemas.openxmlformats.org/officeDocument/2006/relationships/image" Target="/ppt/media/image.jpeg" Id="Rc7e7a74ffb56401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7811557cb5456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38a7e2594fd415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84b0238182f4a9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7a74ffb56401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cfd261d35243dc" /><Relationship Type="http://schemas.openxmlformats.org/officeDocument/2006/relationships/slideLayout" Target="/ppt/slideLayouts/slideLayout1.xml" Id="Rcc81d10c52634b6e" /><Relationship Type="http://schemas.openxmlformats.org/officeDocument/2006/relationships/slideLayout" Target="/ppt/slideLayouts/slideLayout2.xml" Id="R96420445e4ac4f9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81d10c52634b6e"/>
    <p:sldLayoutId xmlns:r="http://schemas.openxmlformats.org/officeDocument/2006/relationships" id="2147483650" r:id="R96420445e4ac4f9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03671ec99648ec" /><Relationship Type="http://schemas.openxmlformats.org/officeDocument/2006/relationships/notesSlide" Target="/ppt/notesSlides/notesSlide1.xml" Id="R797c1301eb364f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e013322a08434f" /><Relationship Type="http://schemas.openxmlformats.org/officeDocument/2006/relationships/notesSlide" Target="/ppt/notesSlides/notesSlide2.xml" Id="Ra34c11dc446d4a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95c15cf9b14208" /><Relationship Type="http://schemas.openxmlformats.org/officeDocument/2006/relationships/notesSlide" Target="/ppt/notesSlides/notesSlide3.xml" Id="R324f0092b8a649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f2547ab87c40f9" /><Relationship Type="http://schemas.openxmlformats.org/officeDocument/2006/relationships/notesSlide" Target="/ppt/notesSlides/notesSlide4.xml" Id="Raee8594875c64a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2f7a37eb7b4c61" /><Relationship Type="http://schemas.openxmlformats.org/officeDocument/2006/relationships/notesSlide" Target="/ppt/notesSlides/notesSlide5.xml" Id="Rfaf45ab7cbb041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b4902f076046eb" /><Relationship Type="http://schemas.openxmlformats.org/officeDocument/2006/relationships/notesSlide" Target="/ppt/notesSlides/notesSlide6.xml" Id="R5dfd28f50d6f45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ea214839a24db6" /><Relationship Type="http://schemas.openxmlformats.org/officeDocument/2006/relationships/notesSlide" Target="/ppt/notesSlides/notesSlide7.xml" Id="R8fdfb6dfded945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5a32512c55425f" /><Relationship Type="http://schemas.openxmlformats.org/officeDocument/2006/relationships/notesSlide" Target="/ppt/notesSlides/notesSlide8.xml" Id="R9b50eb67962446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68ea8b23cb4fe0" /><Relationship Type="http://schemas.openxmlformats.org/officeDocument/2006/relationships/notesSlide" Target="/ppt/notesSlides/notesSlide9.xml" Id="Rdb6a961b84c344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edaa947c934a72" /><Relationship Type="http://schemas.openxmlformats.org/officeDocument/2006/relationships/notesSlide" Target="/ppt/notesSlides/notesSlide10.xml" Id="R59459d2473294f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05ac7763384311" /><Relationship Type="http://schemas.openxmlformats.org/officeDocument/2006/relationships/notesSlide" Target="/ppt/notesSlides/notesSlide11.xml" Id="R631ba190b81a43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528e5d2d054627" /><Relationship Type="http://schemas.openxmlformats.org/officeDocument/2006/relationships/notesSlide" Target="/ppt/notesSlides/notesSlide12.xml" Id="Ra21853a449e342e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42812736244a49" /><Relationship Type="http://schemas.openxmlformats.org/officeDocument/2006/relationships/notesSlide" Target="/ppt/notesSlides/notesSlide13.xml" Id="Rc5195898e98a42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76:1  |  Psalms 76:1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亞薩的詩歌，交與伶長。用絲弦的樂器。 在猶大，神為人所認識； 在以色列，他的名為大。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on Neginoth, A Psalm or Song of Asaph. In Judah is God known: his name is great in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76:2  |  Psalms 76:2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在撒冷有他的帳幕； 在錫安有他的居所。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Salem also is his tabernacle, and his dwelling place in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76:3  |  Psalms 76:3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他在那裏折斷弓上的火箭， 並盾牌、刀劍，和爭戰[的兵器]。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brake he the arrows of the bow, the shield, and the sword, and the battle.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76:4  |  Psalms 76:4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你從有野食之山而來， 有光華和榮美。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more glorious and excellent than the mountains of prey.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76:5  |  Psalms 76:5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心中勇敢的人都被搶奪； 他們睡了長覺，沒有一個英雄能措手。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stouthearted are spoiled, they have slept their sleep: and none of the men of might have found their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76:6  |  Psalms 76:6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雅各的神啊，你的斥責一發， [坐]車的、[騎]馬的都沉睡了。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thy rebuke, O God of Jacob, both the chariot and horse are cast into a dead sleep.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76:7  |  Psalms 76:7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惟獨你是可畏的！ 你怒氣一發，誰能在你面前站得住呢？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Thou, even thou, art to be feared: and who may stand in thy sight when once thou art angry?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76:8  |  Psalms 76:8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你從天上使人聽判斷。 神起來施行審判， 要救地上一切謙卑的人； 那時地就懼怕而靜默。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didst cause judgment to be heard from heaven; the earth feared, and was still,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76:9  |  Psalms 76:9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（和合本節號合併）你從天上使人聽判斷。 神起來施行審判， 要救地上一切謙卑的人； 那時地就懼怕而靜默。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God arose to judgment, to save all the meek of the earth.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76:10  |  Psalms 76:10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人的忿怒要成全你的榮美； 人的餘怒，你要禁止。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the wrath of man shall praise thee: the remainder of wrath shalt thou restrain.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76:11  |  Psalms 76:11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你們許願，當向耶和華－你們的神還願； 在他四面的人都當拿貢物獻給那可畏的主。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Vow, and pay unto the LORD your God: let all that be round about him bring presents unto him that ought to be feared.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76:12  |  Psalms 76:12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他要挫折王子的驕氣； 他向地上的君王顯威可畏。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cut off the spirit of princes: he is terrible to the kings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2026-08-30T04:28:11.4710000Z</dcterms:created>
  <dcterms:modified xsi:type="dcterms:W3CDTF">2026-08-30T04:28:11.4710000Z</dcterms:modified>
</coreProperties>
</file>