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7a3fe23c414c89" /><Relationship Type="http://schemas.openxmlformats.org/officeDocument/2006/relationships/extended-properties" Target="/docProps/app.xml" Id="R0351598aa9e94238" /><Relationship Type="http://schemas.openxmlformats.org/officeDocument/2006/relationships/officeDocument" Target="/ppt/presentation.xml" Id="R6a9a9e721b824a7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e68ba11057b4bec"/>
  </p:sldMasterIdLst>
  <p:notesMasterIdLst>
    <p:notesMasterId xmlns:r="http://schemas.openxmlformats.org/officeDocument/2006/relationships" r:id="Rc33432aef2844185"/>
  </p:notesMasterIdLst>
  <p:sldIdLst>
    <p:sldId xmlns:r="http://schemas.openxmlformats.org/officeDocument/2006/relationships" id="256" r:id="Re94b28c17c3542e5"/>
    <p:sldId xmlns:r="http://schemas.openxmlformats.org/officeDocument/2006/relationships" id="257" r:id="R9ae1f998c69b42b8"/>
    <p:sldId xmlns:r="http://schemas.openxmlformats.org/officeDocument/2006/relationships" id="258" r:id="R154bac71170f45b7"/>
    <p:sldId xmlns:r="http://schemas.openxmlformats.org/officeDocument/2006/relationships" id="259" r:id="R53418b135ead4d75"/>
    <p:sldId xmlns:r="http://schemas.openxmlformats.org/officeDocument/2006/relationships" id="260" r:id="R737a9a55b8eb4dc3"/>
    <p:sldId xmlns:r="http://schemas.openxmlformats.org/officeDocument/2006/relationships" id="261" r:id="R87cc7ef05bf949e4"/>
    <p:sldId xmlns:r="http://schemas.openxmlformats.org/officeDocument/2006/relationships" id="262" r:id="R25d9fc1f0e8747b6"/>
    <p:sldId xmlns:r="http://schemas.openxmlformats.org/officeDocument/2006/relationships" id="263" r:id="R83d0bf3cc5fa4208"/>
    <p:sldId xmlns:r="http://schemas.openxmlformats.org/officeDocument/2006/relationships" id="264" r:id="R8976adbbce2e4497"/>
    <p:sldId xmlns:r="http://schemas.openxmlformats.org/officeDocument/2006/relationships" id="265" r:id="R53bd7f11d5b24050"/>
    <p:sldId xmlns:r="http://schemas.openxmlformats.org/officeDocument/2006/relationships" id="266" r:id="Re75e3a9ea2d54cc0"/>
    <p:sldId xmlns:r="http://schemas.openxmlformats.org/officeDocument/2006/relationships" id="267" r:id="Raa324604bc8149d8"/>
    <p:sldId xmlns:r="http://schemas.openxmlformats.org/officeDocument/2006/relationships" id="268" r:id="R222878be77154ccf"/>
    <p:sldId xmlns:r="http://schemas.openxmlformats.org/officeDocument/2006/relationships" id="269" r:id="R840ed08ea02d4bc9"/>
    <p:sldId xmlns:r="http://schemas.openxmlformats.org/officeDocument/2006/relationships" id="270" r:id="R0589b691d3cf4ed8"/>
    <p:sldId xmlns:r="http://schemas.openxmlformats.org/officeDocument/2006/relationships" id="271" r:id="R9dde4974854e4746"/>
    <p:sldId xmlns:r="http://schemas.openxmlformats.org/officeDocument/2006/relationships" id="272" r:id="R91e6336d56bb4d5e"/>
    <p:sldId xmlns:r="http://schemas.openxmlformats.org/officeDocument/2006/relationships" id="273" r:id="R5e854d1ac5a94f84"/>
    <p:sldId xmlns:r="http://schemas.openxmlformats.org/officeDocument/2006/relationships" id="274" r:id="R4a65683e878d464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a7dc2ff4cc40ac" /><Relationship Type="http://schemas.openxmlformats.org/officeDocument/2006/relationships/slideMaster" Target="/ppt/slideMasters/slideMaster1.xml" Id="Rbe68ba11057b4bec" /><Relationship Type="http://schemas.openxmlformats.org/officeDocument/2006/relationships/notesMaster" Target="/ppt/notesMasters/notesMaster1.xml" Id="Rc33432aef2844185" /><Relationship Type="http://schemas.openxmlformats.org/officeDocument/2006/relationships/presProps" Target="/ppt/presProps.xml" Id="R6ab7f62a0a3d42a0" /><Relationship Type="http://schemas.openxmlformats.org/officeDocument/2006/relationships/tableStyles" Target="/ppt/tableStyles.xml" Id="Rc67e5266d96847dc" /><Relationship Type="http://schemas.openxmlformats.org/officeDocument/2006/relationships/slide" Target="/ppt/slides/slide1.xml" Id="Re94b28c17c3542e5" /><Relationship Type="http://schemas.openxmlformats.org/officeDocument/2006/relationships/slide" Target="/ppt/slides/slide2.xml" Id="R9ae1f998c69b42b8" /><Relationship Type="http://schemas.openxmlformats.org/officeDocument/2006/relationships/slide" Target="/ppt/slides/slide3.xml" Id="R154bac71170f45b7" /><Relationship Type="http://schemas.openxmlformats.org/officeDocument/2006/relationships/slide" Target="/ppt/slides/slide4.xml" Id="R53418b135ead4d75" /><Relationship Type="http://schemas.openxmlformats.org/officeDocument/2006/relationships/slide" Target="/ppt/slides/slide5.xml" Id="R737a9a55b8eb4dc3" /><Relationship Type="http://schemas.openxmlformats.org/officeDocument/2006/relationships/slide" Target="/ppt/slides/slide6.xml" Id="R87cc7ef05bf949e4" /><Relationship Type="http://schemas.openxmlformats.org/officeDocument/2006/relationships/slide" Target="/ppt/slides/slide7.xml" Id="R25d9fc1f0e8747b6" /><Relationship Type="http://schemas.openxmlformats.org/officeDocument/2006/relationships/slide" Target="/ppt/slides/slide8.xml" Id="R83d0bf3cc5fa4208" /><Relationship Type="http://schemas.openxmlformats.org/officeDocument/2006/relationships/slide" Target="/ppt/slides/slide9.xml" Id="R8976adbbce2e4497" /><Relationship Type="http://schemas.openxmlformats.org/officeDocument/2006/relationships/slide" Target="/ppt/slides/slide10.xml" Id="R53bd7f11d5b24050" /><Relationship Type="http://schemas.openxmlformats.org/officeDocument/2006/relationships/slide" Target="/ppt/slides/slide11.xml" Id="Re75e3a9ea2d54cc0" /><Relationship Type="http://schemas.openxmlformats.org/officeDocument/2006/relationships/slide" Target="/ppt/slides/slide12.xml" Id="Raa324604bc8149d8" /><Relationship Type="http://schemas.openxmlformats.org/officeDocument/2006/relationships/slide" Target="/ppt/slides/slide13.xml" Id="R222878be77154ccf" /><Relationship Type="http://schemas.openxmlformats.org/officeDocument/2006/relationships/slide" Target="/ppt/slides/slide14.xml" Id="R840ed08ea02d4bc9" /><Relationship Type="http://schemas.openxmlformats.org/officeDocument/2006/relationships/slide" Target="/ppt/slides/slide15.xml" Id="R0589b691d3cf4ed8" /><Relationship Type="http://schemas.openxmlformats.org/officeDocument/2006/relationships/slide" Target="/ppt/slides/slide16.xml" Id="R9dde4974854e4746" /><Relationship Type="http://schemas.openxmlformats.org/officeDocument/2006/relationships/slide" Target="/ppt/slides/slide17.xml" Id="R91e6336d56bb4d5e" /><Relationship Type="http://schemas.openxmlformats.org/officeDocument/2006/relationships/slide" Target="/ppt/slides/slide18.xml" Id="R5e854d1ac5a94f84" /><Relationship Type="http://schemas.openxmlformats.org/officeDocument/2006/relationships/slide" Target="/ppt/slides/slide19.xml" Id="R4a65683e878d464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a4cde79a3b4e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705e7e83b6448c" /><Relationship Type="http://schemas.openxmlformats.org/officeDocument/2006/relationships/notesMaster" Target="/ppt/notesMasters/notesMaster1.xml" Id="R0a2089730b6249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34a860e571546f7" /><Relationship Type="http://schemas.openxmlformats.org/officeDocument/2006/relationships/notesMaster" Target="/ppt/notesMasters/notesMaster1.xml" Id="R387be601b3c04d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d405c67f0c415e" /><Relationship Type="http://schemas.openxmlformats.org/officeDocument/2006/relationships/notesMaster" Target="/ppt/notesMasters/notesMaster1.xml" Id="Rf8c570d54430491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6f2cd3ee6c4352" /><Relationship Type="http://schemas.openxmlformats.org/officeDocument/2006/relationships/notesMaster" Target="/ppt/notesMasters/notesMaster1.xml" Id="Rf441e239294d4c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b27c22501a0446d" /><Relationship Type="http://schemas.openxmlformats.org/officeDocument/2006/relationships/notesMaster" Target="/ppt/notesMasters/notesMaster1.xml" Id="Rb475f2e7c90d4c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710265c0674126" /><Relationship Type="http://schemas.openxmlformats.org/officeDocument/2006/relationships/notesMaster" Target="/ppt/notesMasters/notesMaster1.xml" Id="R0b10a7ded19a4a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359803aaa3a48f1" /><Relationship Type="http://schemas.openxmlformats.org/officeDocument/2006/relationships/notesMaster" Target="/ppt/notesMasters/notesMaster1.xml" Id="R699e34c27c9b42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59207bd91404dcf" /><Relationship Type="http://schemas.openxmlformats.org/officeDocument/2006/relationships/notesMaster" Target="/ppt/notesMasters/notesMaster1.xml" Id="R5b32fdb4ae314a9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9dd4981c7d4456a" /><Relationship Type="http://schemas.openxmlformats.org/officeDocument/2006/relationships/notesMaster" Target="/ppt/notesMasters/notesMaster1.xml" Id="R823403abe84841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a17c361ef9407e" /><Relationship Type="http://schemas.openxmlformats.org/officeDocument/2006/relationships/notesMaster" Target="/ppt/notesMasters/notesMaster1.xml" Id="Re9030b9a91d14ed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53a3c9f7be14a8f" /><Relationship Type="http://schemas.openxmlformats.org/officeDocument/2006/relationships/notesMaster" Target="/ppt/notesMasters/notesMaster1.xml" Id="Rfbcd634c52bb464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09916fe484f4440" /><Relationship Type="http://schemas.openxmlformats.org/officeDocument/2006/relationships/notesMaster" Target="/ppt/notesMasters/notesMaster1.xml" Id="R3e1b81b82ca1428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10ed086c28a475a" /><Relationship Type="http://schemas.openxmlformats.org/officeDocument/2006/relationships/notesMaster" Target="/ppt/notesMasters/notesMaster1.xml" Id="Rad1faec46d174b8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e22f253697841e9" /><Relationship Type="http://schemas.openxmlformats.org/officeDocument/2006/relationships/notesMaster" Target="/ppt/notesMasters/notesMaster1.xml" Id="R3c037ad326a448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9067e5313fd4424" /><Relationship Type="http://schemas.openxmlformats.org/officeDocument/2006/relationships/notesMaster" Target="/ppt/notesMasters/notesMaster1.xml" Id="R1bf89d3e79074b1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e237a24fc844794" /><Relationship Type="http://schemas.openxmlformats.org/officeDocument/2006/relationships/notesMaster" Target="/ppt/notesMasters/notesMaster1.xml" Id="R9487c8383dac4c0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c86075d33684e15" /><Relationship Type="http://schemas.openxmlformats.org/officeDocument/2006/relationships/notesMaster" Target="/ppt/notesMasters/notesMaster1.xml" Id="R32d664fb18f541b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2ee538503f24fa1" /><Relationship Type="http://schemas.openxmlformats.org/officeDocument/2006/relationships/notesMaster" Target="/ppt/notesMasters/notesMaster1.xml" Id="R1da25452ea1d4b5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8c0ed1f44e743dd" /><Relationship Type="http://schemas.openxmlformats.org/officeDocument/2006/relationships/notesMaster" Target="/ppt/notesMasters/notesMaster1.xml" Id="R9ec61413799443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4bd2f2803b4208" /><Relationship Type="http://schemas.openxmlformats.org/officeDocument/2006/relationships/image" Target="/ppt/media/image.png" Id="Rb707f1d18b10445a" /><Relationship Type="http://schemas.openxmlformats.org/officeDocument/2006/relationships/image" Target="/ppt/media/image2.png" Id="Rab6d95bce3744453" /><Relationship Type="http://schemas.openxmlformats.org/officeDocument/2006/relationships/image" Target="/ppt/media/image.jpeg" Id="Rf6f15659037e43f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25bd3889974fe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707f1d18b10445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b6d95bce374445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f15659037e43f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96ae1f07efe432f" /><Relationship Type="http://schemas.openxmlformats.org/officeDocument/2006/relationships/slideLayout" Target="/ppt/slideLayouts/slideLayout1.xml" Id="R811568e9c2d84922" /><Relationship Type="http://schemas.openxmlformats.org/officeDocument/2006/relationships/slideLayout" Target="/ppt/slideLayouts/slideLayout2.xml" Id="R518bedd183914f7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11568e9c2d84922"/>
    <p:sldLayoutId xmlns:r="http://schemas.openxmlformats.org/officeDocument/2006/relationships" id="2147483650" r:id="R518bedd183914f7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c7edadb0604616" /><Relationship Type="http://schemas.openxmlformats.org/officeDocument/2006/relationships/notesSlide" Target="/ppt/notesSlides/notesSlide1.xml" Id="Rc9676dfc648b43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cbac7e7c1e4e8c" /><Relationship Type="http://schemas.openxmlformats.org/officeDocument/2006/relationships/notesSlide" Target="/ppt/notesSlides/notesSlide2.xml" Id="Ra3570280ab0e48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6adace504f4a96" /><Relationship Type="http://schemas.openxmlformats.org/officeDocument/2006/relationships/notesSlide" Target="/ppt/notesSlides/notesSlide3.xml" Id="R7a8087e424d141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f467c76ed84457" /><Relationship Type="http://schemas.openxmlformats.org/officeDocument/2006/relationships/notesSlide" Target="/ppt/notesSlides/notesSlide4.xml" Id="Rdcb3bde1cc7b44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dce11c5ff842a9" /><Relationship Type="http://schemas.openxmlformats.org/officeDocument/2006/relationships/notesSlide" Target="/ppt/notesSlides/notesSlide5.xml" Id="R47312f9d725449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0b782ed6dd42d9" /><Relationship Type="http://schemas.openxmlformats.org/officeDocument/2006/relationships/notesSlide" Target="/ppt/notesSlides/notesSlide6.xml" Id="R3d7083b968fc4c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6e44e44b9c143fe" /><Relationship Type="http://schemas.openxmlformats.org/officeDocument/2006/relationships/notesSlide" Target="/ppt/notesSlides/notesSlide7.xml" Id="Rbcdf3c9991f849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b2c9b0813640b3" /><Relationship Type="http://schemas.openxmlformats.org/officeDocument/2006/relationships/notesSlide" Target="/ppt/notesSlides/notesSlide8.xml" Id="Rf7ea2f66400f451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dc9fce35dd447c" /><Relationship Type="http://schemas.openxmlformats.org/officeDocument/2006/relationships/notesSlide" Target="/ppt/notesSlides/notesSlide9.xml" Id="R2f6413664a6742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826d8439da4908" /><Relationship Type="http://schemas.openxmlformats.org/officeDocument/2006/relationships/notesSlide" Target="/ppt/notesSlides/notesSlide10.xml" Id="R4c542f6dd49a4d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d2efab828d4fcd" /><Relationship Type="http://schemas.openxmlformats.org/officeDocument/2006/relationships/notesSlide" Target="/ppt/notesSlides/notesSlide11.xml" Id="Rcfb33a09f0f844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f8c94a0c9c4bea" /><Relationship Type="http://schemas.openxmlformats.org/officeDocument/2006/relationships/notesSlide" Target="/ppt/notesSlides/notesSlide12.xml" Id="R7279de13fd76446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8efa90a61c4ed1" /><Relationship Type="http://schemas.openxmlformats.org/officeDocument/2006/relationships/notesSlide" Target="/ppt/notesSlides/notesSlide13.xml" Id="Rb3582602febf4d4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ed743525de4803" /><Relationship Type="http://schemas.openxmlformats.org/officeDocument/2006/relationships/notesSlide" Target="/ppt/notesSlides/notesSlide14.xml" Id="R3ef2219aa9e649f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9ce76baabe4fde" /><Relationship Type="http://schemas.openxmlformats.org/officeDocument/2006/relationships/notesSlide" Target="/ppt/notesSlides/notesSlide15.xml" Id="Rd45dbf006ad8482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dbed8216964e42" /><Relationship Type="http://schemas.openxmlformats.org/officeDocument/2006/relationships/notesSlide" Target="/ppt/notesSlides/notesSlide16.xml" Id="R508c4c39d38f4b2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14e7b9666849ab" /><Relationship Type="http://schemas.openxmlformats.org/officeDocument/2006/relationships/notesSlide" Target="/ppt/notesSlides/notesSlide17.xml" Id="R865e8422cef3437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3249a502614c36" /><Relationship Type="http://schemas.openxmlformats.org/officeDocument/2006/relationships/notesSlide" Target="/ppt/notesSlides/notesSlide18.xml" Id="Rb368a24fce8041a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025583719a44d4" /><Relationship Type="http://schemas.openxmlformats.org/officeDocument/2006/relationships/notesSlide" Target="/ppt/notesSlides/notesSlide19.xml" Id="R70e4274d126a4a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  |  Psalms 10:1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耶和華啊，你為甚麼站在遠處？ 在患難的時候為甚麼隱藏？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standest thou afar off, O LORD? why hidest thou thyself in times of trouble?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10:2  |  Psalms 10:2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惡人在驕橫中把困苦人追得火急； 願他們陷在自己所設的計謀裏。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in his pride doth persecute the poor: let them be taken in the devices that they have imagined.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10:3  |  Psalms 10:3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因為惡人以心願自誇； 貪財的背棄耶和華，並且輕慢他。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wicked boasteth of his heart’s desire, and blesseth the covetous, whom the LORD abhorreth.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10:4  |  Psalms 10:4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惡人面帶驕傲，[說]：耶和華必不追究； 他一切所想的都以為沒有神。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wicked, through the pride of his countenance, will not seek after God: God is not in all his thoughts.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10:5  |  Psalms 10:5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凡他所做的，時常穩固； 你的審判超過他的眼界。 至於他一切的敵人， 他都向他們噴氣。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ways are always grievous; thy judgments are far above out of his sight: as for all his enemies, he puffeth at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10:6  |  Psalms 10:6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他心裏說：我必不動搖， 世世代代不遭災難。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said in his heart, I shall not be moved: for I shall never be in adversity.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10:7  |  Psalms 10:7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他滿口是咒罵、詭詐、欺壓， 舌底是毒害、奸惡。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mouth is full of cursing and deceit and fraud: under his tongue is mischief and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10:8  |  Psalms 10:8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他在村莊埋伏等候； 他在隱密處殺害無辜的人。 他的眼睛窺探無倚無靠的人；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sitteth in the lurking places of the villages: in the secret places doth he murder the innocent: his eyes are privily set against the poor.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10:9  |  Psalms 10:9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他埋伏在暗地，如獅子蹲在洞中。 他埋伏，要擄去困苦人； 他拉網，就把困苦人擄去。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lieth in wait secretly as a lion in his den: he lieth in wait to catch the poor: he doth catch the poor, when he draweth him into his net.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10:10  |  Psalms 10:10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他屈身蹲伏， 無倚無靠的人就倒在他爪牙 之下。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croucheth, and humbleth himself, that the poor may fall by his strong ones.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10:11  |  Psalms 10:11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他心裏說：神竟忘記了； 他掩面永不觀看。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said in his heart, God hath forgotten: he hideth his face; he will never see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10:12  |  Psalms 10:12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耶和華啊，求你起來！ 神啊，求你舉手，不要忘記困苦人！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LORD; O God, lift up thine hand: forget not the humble.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10:13  |  Psalms 10:13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惡人為何輕慢神， 心裏說：你必不追究？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doth the wicked contemn God? he hath said in his heart, Thou wilt not require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10:14  |  Psalms 10:14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[其實]你已經觀看； 因為奸惡毒害，你都看見了， 為要以手施行報應。 無倚無靠的人把[自己]交託你； 你向來是幫助孤兒的。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hast seen it; for thou beholdest mischief and spite, to requite it with thy hand: the poor committeth himself unto thee; thou art the helper of the fatherless.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10:15  |  Psalms 10:15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願你打斷惡人的膀臂； 至於壞人，願你追究他的惡，直到淨盡。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Break thou the arm of the wicked and the evil man: seek out his wickedness till thou find none.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10:16  |  Psalms 10:16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耶和華永永遠遠為王； 外邦人從他的地已經滅絕了。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King for ever and ever: the heathen are perished out of his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10:17  |  Psalms 10:17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耶和華啊，謙卑人的心願， 你早已知道。 你必預備他們的心， 也必側耳聽他們[的祈求]，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LORD, thou hast heard the desire of the humble: thou wilt prepare their heart, thou wilt cause thine ear to hear: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10:18  |  Psalms 10:18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為要給孤兒和受欺壓的人伸冤， 使強橫的人不再威嚇他們。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judge the fatherless and the oppressed, that the man of the earth may no more oppress.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2026-08-30T04:30:10.9630000Z</dcterms:created>
  <dcterms:modified xsi:type="dcterms:W3CDTF">2026-08-30T04:30:10.9630000Z</dcterms:modified>
</coreProperties>
</file>