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3ebe0749c5845cb" /><Relationship Type="http://schemas.openxmlformats.org/officeDocument/2006/relationships/extended-properties" Target="/docProps/app.xml" Id="R5d0374e38f394bb5" /><Relationship Type="http://schemas.openxmlformats.org/officeDocument/2006/relationships/officeDocument" Target="/ppt/presentation.xml" Id="Rdcc832510e6240c7" /></Relationships>
</file>

<file path=ppt/presentation.xml><?xml version="1.0" encoding="utf-8"?>
<p:presentation xmlns:p="http://schemas.openxmlformats.org/presentationml/2006/main">
  <p:sldMasterIdLst>
    <p:sldMasterId xmlns:r="http://schemas.openxmlformats.org/officeDocument/2006/relationships" id="2147483648" r:id="Rb65a4bc61fbf4e88"/>
  </p:sldMasterIdLst>
  <p:notesMasterIdLst>
    <p:notesMasterId xmlns:r="http://schemas.openxmlformats.org/officeDocument/2006/relationships" r:id="Rc8f79fb4aac64add"/>
  </p:notesMasterIdLst>
  <p:sldIdLst>
    <p:sldId xmlns:r="http://schemas.openxmlformats.org/officeDocument/2006/relationships" id="256" r:id="R44cc94f54e7c44e0"/>
    <p:sldId xmlns:r="http://schemas.openxmlformats.org/officeDocument/2006/relationships" id="257" r:id="Rc1afde84ccdb4b61"/>
    <p:sldId xmlns:r="http://schemas.openxmlformats.org/officeDocument/2006/relationships" id="258" r:id="R5b602c88804b4846"/>
    <p:sldId xmlns:r="http://schemas.openxmlformats.org/officeDocument/2006/relationships" id="259" r:id="R122635c4ed5b4fd9"/>
    <p:sldId xmlns:r="http://schemas.openxmlformats.org/officeDocument/2006/relationships" id="260" r:id="Rfe4a6057b9984789"/>
    <p:sldId xmlns:r="http://schemas.openxmlformats.org/officeDocument/2006/relationships" id="261" r:id="R6d54ff76506547f6"/>
    <p:sldId xmlns:r="http://schemas.openxmlformats.org/officeDocument/2006/relationships" id="262" r:id="R944bce74e0a84cc7"/>
    <p:sldId xmlns:r="http://schemas.openxmlformats.org/officeDocument/2006/relationships" id="263" r:id="R28efc0c2258449dd"/>
    <p:sldId xmlns:r="http://schemas.openxmlformats.org/officeDocument/2006/relationships" id="264" r:id="R5aa38c95a0fc4cad"/>
    <p:sldId xmlns:r="http://schemas.openxmlformats.org/officeDocument/2006/relationships" id="265" r:id="R623dabacb2354b54"/>
    <p:sldId xmlns:r="http://schemas.openxmlformats.org/officeDocument/2006/relationships" id="266" r:id="R464f2d9cd5ca4411"/>
    <p:sldId xmlns:r="http://schemas.openxmlformats.org/officeDocument/2006/relationships" id="267" r:id="R5e5ba4fe9ddc4028"/>
    <p:sldId xmlns:r="http://schemas.openxmlformats.org/officeDocument/2006/relationships" id="268" r:id="R55d860ef3f424fcd"/>
    <p:sldId xmlns:r="http://schemas.openxmlformats.org/officeDocument/2006/relationships" id="269" r:id="R16f712a41dee4a99"/>
    <p:sldId xmlns:r="http://schemas.openxmlformats.org/officeDocument/2006/relationships" id="270" r:id="Rabe790fb1e5d47fa"/>
    <p:sldId xmlns:r="http://schemas.openxmlformats.org/officeDocument/2006/relationships" id="271" r:id="R88028f630a5c4646"/>
    <p:sldId xmlns:r="http://schemas.openxmlformats.org/officeDocument/2006/relationships" id="272" r:id="R9e80868580c7417f"/>
    <p:sldId xmlns:r="http://schemas.openxmlformats.org/officeDocument/2006/relationships" id="273" r:id="Rf0c254f82b1c47f4"/>
    <p:sldId xmlns:r="http://schemas.openxmlformats.org/officeDocument/2006/relationships" id="274" r:id="R867fa3c657734c8c"/>
    <p:sldId xmlns:r="http://schemas.openxmlformats.org/officeDocument/2006/relationships" id="275" r:id="Rb1c635bfcba04e39"/>
    <p:sldId xmlns:r="http://schemas.openxmlformats.org/officeDocument/2006/relationships" id="276" r:id="R3490359c22fb4e33"/>
    <p:sldId xmlns:r="http://schemas.openxmlformats.org/officeDocument/2006/relationships" id="277" r:id="Rbb6b8de3102a4583"/>
    <p:sldId xmlns:r="http://schemas.openxmlformats.org/officeDocument/2006/relationships" id="278" r:id="R015a27df983745d9"/>
    <p:sldId xmlns:r="http://schemas.openxmlformats.org/officeDocument/2006/relationships" id="279" r:id="R7985d752a95e44dd"/>
    <p:sldId xmlns:r="http://schemas.openxmlformats.org/officeDocument/2006/relationships" id="280" r:id="R2e843dd09fe64493"/>
    <p:sldId xmlns:r="http://schemas.openxmlformats.org/officeDocument/2006/relationships" id="281" r:id="Rfe0cc9e0e30d4dc7"/>
    <p:sldId xmlns:r="http://schemas.openxmlformats.org/officeDocument/2006/relationships" id="282" r:id="R8a6dd39e97544796"/>
    <p:sldId xmlns:r="http://schemas.openxmlformats.org/officeDocument/2006/relationships" id="283" r:id="R2f2af22ccdd94675"/>
    <p:sldId xmlns:r="http://schemas.openxmlformats.org/officeDocument/2006/relationships" id="284" r:id="R3bccede0cf7a4f85"/>
    <p:sldId xmlns:r="http://schemas.openxmlformats.org/officeDocument/2006/relationships" id="285" r:id="Rd8745313408e4813"/>
    <p:sldId xmlns:r="http://schemas.openxmlformats.org/officeDocument/2006/relationships" id="286" r:id="Re128458d4abf441d"/>
    <p:sldId xmlns:r="http://schemas.openxmlformats.org/officeDocument/2006/relationships" id="287" r:id="R681afe13f4e045a7"/>
    <p:sldId xmlns:r="http://schemas.openxmlformats.org/officeDocument/2006/relationships" id="288" r:id="R46c28cc0ff90470d"/>
    <p:sldId xmlns:r="http://schemas.openxmlformats.org/officeDocument/2006/relationships" id="289" r:id="Rb64592257f2d41c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aa8c976eba4ff6" /><Relationship Type="http://schemas.openxmlformats.org/officeDocument/2006/relationships/slideMaster" Target="/ppt/slideMasters/slideMaster1.xml" Id="Rb65a4bc61fbf4e88" /><Relationship Type="http://schemas.openxmlformats.org/officeDocument/2006/relationships/notesMaster" Target="/ppt/notesMasters/notesMaster1.xml" Id="Rc8f79fb4aac64add" /><Relationship Type="http://schemas.openxmlformats.org/officeDocument/2006/relationships/presProps" Target="/ppt/presProps.xml" Id="R06c0c7ed58a84955" /><Relationship Type="http://schemas.openxmlformats.org/officeDocument/2006/relationships/tableStyles" Target="/ppt/tableStyles.xml" Id="Rd89927a959654cce" /><Relationship Type="http://schemas.openxmlformats.org/officeDocument/2006/relationships/slide" Target="/ppt/slides/slide1.xml" Id="R44cc94f54e7c44e0" /><Relationship Type="http://schemas.openxmlformats.org/officeDocument/2006/relationships/slide" Target="/ppt/slides/slide2.xml" Id="Rc1afde84ccdb4b61" /><Relationship Type="http://schemas.openxmlformats.org/officeDocument/2006/relationships/slide" Target="/ppt/slides/slide3.xml" Id="R5b602c88804b4846" /><Relationship Type="http://schemas.openxmlformats.org/officeDocument/2006/relationships/slide" Target="/ppt/slides/slide4.xml" Id="R122635c4ed5b4fd9" /><Relationship Type="http://schemas.openxmlformats.org/officeDocument/2006/relationships/slide" Target="/ppt/slides/slide5.xml" Id="Rfe4a6057b9984789" /><Relationship Type="http://schemas.openxmlformats.org/officeDocument/2006/relationships/slide" Target="/ppt/slides/slide6.xml" Id="R6d54ff76506547f6" /><Relationship Type="http://schemas.openxmlformats.org/officeDocument/2006/relationships/slide" Target="/ppt/slides/slide7.xml" Id="R944bce74e0a84cc7" /><Relationship Type="http://schemas.openxmlformats.org/officeDocument/2006/relationships/slide" Target="/ppt/slides/slide8.xml" Id="R28efc0c2258449dd" /><Relationship Type="http://schemas.openxmlformats.org/officeDocument/2006/relationships/slide" Target="/ppt/slides/slide9.xml" Id="R5aa38c95a0fc4cad" /><Relationship Type="http://schemas.openxmlformats.org/officeDocument/2006/relationships/slide" Target="/ppt/slides/slide10.xml" Id="R623dabacb2354b54" /><Relationship Type="http://schemas.openxmlformats.org/officeDocument/2006/relationships/slide" Target="/ppt/slides/slide11.xml" Id="R464f2d9cd5ca4411" /><Relationship Type="http://schemas.openxmlformats.org/officeDocument/2006/relationships/slide" Target="/ppt/slides/slide12.xml" Id="R5e5ba4fe9ddc4028" /><Relationship Type="http://schemas.openxmlformats.org/officeDocument/2006/relationships/slide" Target="/ppt/slides/slide13.xml" Id="R55d860ef3f424fcd" /><Relationship Type="http://schemas.openxmlformats.org/officeDocument/2006/relationships/slide" Target="/ppt/slides/slide14.xml" Id="R16f712a41dee4a99" /><Relationship Type="http://schemas.openxmlformats.org/officeDocument/2006/relationships/slide" Target="/ppt/slides/slide15.xml" Id="Rabe790fb1e5d47fa" /><Relationship Type="http://schemas.openxmlformats.org/officeDocument/2006/relationships/slide" Target="/ppt/slides/slide16.xml" Id="R88028f630a5c4646" /><Relationship Type="http://schemas.openxmlformats.org/officeDocument/2006/relationships/slide" Target="/ppt/slides/slide17.xml" Id="R9e80868580c7417f" /><Relationship Type="http://schemas.openxmlformats.org/officeDocument/2006/relationships/slide" Target="/ppt/slides/slide18.xml" Id="Rf0c254f82b1c47f4" /><Relationship Type="http://schemas.openxmlformats.org/officeDocument/2006/relationships/slide" Target="/ppt/slides/slide19.xml" Id="R867fa3c657734c8c" /><Relationship Type="http://schemas.openxmlformats.org/officeDocument/2006/relationships/slide" Target="/ppt/slides/slide20.xml" Id="Rb1c635bfcba04e39" /><Relationship Type="http://schemas.openxmlformats.org/officeDocument/2006/relationships/slide" Target="/ppt/slides/slide21.xml" Id="R3490359c22fb4e33" /><Relationship Type="http://schemas.openxmlformats.org/officeDocument/2006/relationships/slide" Target="/ppt/slides/slide22.xml" Id="Rbb6b8de3102a4583" /><Relationship Type="http://schemas.openxmlformats.org/officeDocument/2006/relationships/slide" Target="/ppt/slides/slide23.xml" Id="R015a27df983745d9" /><Relationship Type="http://schemas.openxmlformats.org/officeDocument/2006/relationships/slide" Target="/ppt/slides/slide24.xml" Id="R7985d752a95e44dd" /><Relationship Type="http://schemas.openxmlformats.org/officeDocument/2006/relationships/slide" Target="/ppt/slides/slide25.xml" Id="R2e843dd09fe64493" /><Relationship Type="http://schemas.openxmlformats.org/officeDocument/2006/relationships/slide" Target="/ppt/slides/slide26.xml" Id="Rfe0cc9e0e30d4dc7" /><Relationship Type="http://schemas.openxmlformats.org/officeDocument/2006/relationships/slide" Target="/ppt/slides/slide27.xml" Id="R8a6dd39e97544796" /><Relationship Type="http://schemas.openxmlformats.org/officeDocument/2006/relationships/slide" Target="/ppt/slides/slide28.xml" Id="R2f2af22ccdd94675" /><Relationship Type="http://schemas.openxmlformats.org/officeDocument/2006/relationships/slide" Target="/ppt/slides/slide29.xml" Id="R3bccede0cf7a4f85" /><Relationship Type="http://schemas.openxmlformats.org/officeDocument/2006/relationships/slide" Target="/ppt/slides/slide30.xml" Id="Rd8745313408e4813" /><Relationship Type="http://schemas.openxmlformats.org/officeDocument/2006/relationships/slide" Target="/ppt/slides/slide31.xml" Id="Re128458d4abf441d" /><Relationship Type="http://schemas.openxmlformats.org/officeDocument/2006/relationships/slide" Target="/ppt/slides/slide32.xml" Id="R681afe13f4e045a7" /><Relationship Type="http://schemas.openxmlformats.org/officeDocument/2006/relationships/slide" Target="/ppt/slides/slide33.xml" Id="R46c28cc0ff90470d" /><Relationship Type="http://schemas.openxmlformats.org/officeDocument/2006/relationships/slide" Target="/ppt/slides/slide34.xml" Id="Rb64592257f2d41c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77d1e2970847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018ed37f4484ab8" /><Relationship Type="http://schemas.openxmlformats.org/officeDocument/2006/relationships/notesMaster" Target="/ppt/notesMasters/notesMaster1.xml" Id="R138625660a6f4e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15c4ae54dc24a0b" /><Relationship Type="http://schemas.openxmlformats.org/officeDocument/2006/relationships/notesMaster" Target="/ppt/notesMasters/notesMaster1.xml" Id="Ra8badc5d7b2245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f45aa943f14058" /><Relationship Type="http://schemas.openxmlformats.org/officeDocument/2006/relationships/notesMaster" Target="/ppt/notesMasters/notesMaster1.xml" Id="R13e84d49dd054df2"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08560e00624908" /><Relationship Type="http://schemas.openxmlformats.org/officeDocument/2006/relationships/notesMaster" Target="/ppt/notesMasters/notesMaster1.xml" Id="R1c8882c4cfa74a9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a1212f6dda6435b" /><Relationship Type="http://schemas.openxmlformats.org/officeDocument/2006/relationships/notesMaster" Target="/ppt/notesMasters/notesMaster1.xml" Id="Rd6f8beb901374e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6b1de415b910498e" /><Relationship Type="http://schemas.openxmlformats.org/officeDocument/2006/relationships/notesMaster" Target="/ppt/notesMasters/notesMaster1.xml" Id="R0cdc7db57a4d43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ec966417e24962" /><Relationship Type="http://schemas.openxmlformats.org/officeDocument/2006/relationships/notesMaster" Target="/ppt/notesMasters/notesMaster1.xml" Id="R00f20d9edfbe46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07700e610d4820" /><Relationship Type="http://schemas.openxmlformats.org/officeDocument/2006/relationships/notesMaster" Target="/ppt/notesMasters/notesMaster1.xml" Id="R164ab64766514b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9d92328667d474f" /><Relationship Type="http://schemas.openxmlformats.org/officeDocument/2006/relationships/notesMaster" Target="/ppt/notesMasters/notesMaster1.xml" Id="Rc803713bb7604a9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bcd02a3be974a60" /><Relationship Type="http://schemas.openxmlformats.org/officeDocument/2006/relationships/notesMaster" Target="/ppt/notesMasters/notesMaster1.xml" Id="R70297093fac7401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6798a5c8154f68" /><Relationship Type="http://schemas.openxmlformats.org/officeDocument/2006/relationships/notesMaster" Target="/ppt/notesMasters/notesMaster1.xml" Id="R450b5b2b059d471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70a08731d15450f" /><Relationship Type="http://schemas.openxmlformats.org/officeDocument/2006/relationships/notesMaster" Target="/ppt/notesMasters/notesMaster1.xml" Id="R9c506909ac7849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9c294d99e7245dd" /><Relationship Type="http://schemas.openxmlformats.org/officeDocument/2006/relationships/notesMaster" Target="/ppt/notesMasters/notesMaster1.xml" Id="R478b253895144cd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6ec1ba2ae84ae3" /><Relationship Type="http://schemas.openxmlformats.org/officeDocument/2006/relationships/notesMaster" Target="/ppt/notesMasters/notesMaster1.xml" Id="R2ffe9f01593c41c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7532bb174224f6c" /><Relationship Type="http://schemas.openxmlformats.org/officeDocument/2006/relationships/notesMaster" Target="/ppt/notesMasters/notesMaster1.xml" Id="Ra3fe2f55f57a488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15fec1ae43543ac" /><Relationship Type="http://schemas.openxmlformats.org/officeDocument/2006/relationships/notesMaster" Target="/ppt/notesMasters/notesMaster1.xml" Id="Re34f4842d38841e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85e4a0a99844b6" /><Relationship Type="http://schemas.openxmlformats.org/officeDocument/2006/relationships/notesMaster" Target="/ppt/notesMasters/notesMaster1.xml" Id="Rf017c8103ad441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cb3e106ef7431c" /><Relationship Type="http://schemas.openxmlformats.org/officeDocument/2006/relationships/notesMaster" Target="/ppt/notesMasters/notesMaster1.xml" Id="R682667c3acdf41e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4275607a83419d" /><Relationship Type="http://schemas.openxmlformats.org/officeDocument/2006/relationships/notesMaster" Target="/ppt/notesMasters/notesMaster1.xml" Id="Rbd3f0f904ad94d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bcff9908954c5a" /><Relationship Type="http://schemas.openxmlformats.org/officeDocument/2006/relationships/notesMaster" Target="/ppt/notesMasters/notesMaster1.xml" Id="R199e0d19a1e4410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a718efce9a64313" /><Relationship Type="http://schemas.openxmlformats.org/officeDocument/2006/relationships/notesMaster" Target="/ppt/notesMasters/notesMaster1.xml" Id="Raf6de84b4b814d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504e9ff4ab3496c" /><Relationship Type="http://schemas.openxmlformats.org/officeDocument/2006/relationships/notesMaster" Target="/ppt/notesMasters/notesMaster1.xml" Id="R695241658dfd40c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ed78e4ff88c4bb5" /><Relationship Type="http://schemas.openxmlformats.org/officeDocument/2006/relationships/notesMaster" Target="/ppt/notesMasters/notesMaster1.xml" Id="Rcdb9e245d51842d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254aeba5a1d489f" /><Relationship Type="http://schemas.openxmlformats.org/officeDocument/2006/relationships/notesMaster" Target="/ppt/notesMasters/notesMaster1.xml" Id="Rd00290e9a4f5464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340789523cc4c76" /><Relationship Type="http://schemas.openxmlformats.org/officeDocument/2006/relationships/notesMaster" Target="/ppt/notesMasters/notesMaster1.xml" Id="R0e8c640efa934c4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749a73aa20447d" /><Relationship Type="http://schemas.openxmlformats.org/officeDocument/2006/relationships/notesMaster" Target="/ppt/notesMasters/notesMaster1.xml" Id="Re11eb8ea9a27482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2dce13505204aa9" /><Relationship Type="http://schemas.openxmlformats.org/officeDocument/2006/relationships/notesMaster" Target="/ppt/notesMasters/notesMaster1.xml" Id="Rb129ba08624249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3a614283b5a4403" /><Relationship Type="http://schemas.openxmlformats.org/officeDocument/2006/relationships/notesMaster" Target="/ppt/notesMasters/notesMaster1.xml" Id="R2e2f9c4fe67a445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5c32a60b45540ff" /><Relationship Type="http://schemas.openxmlformats.org/officeDocument/2006/relationships/notesMaster" Target="/ppt/notesMasters/notesMaster1.xml" Id="R7099bd0e2609452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80ae19dd45f4516" /><Relationship Type="http://schemas.openxmlformats.org/officeDocument/2006/relationships/notesMaster" Target="/ppt/notesMasters/notesMaster1.xml" Id="R2a71d74b0b784f5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af483f4232b4a84" /><Relationship Type="http://schemas.openxmlformats.org/officeDocument/2006/relationships/notesMaster" Target="/ppt/notesMasters/notesMaster1.xml" Id="R930028499add44d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b612df7346248f6" /><Relationship Type="http://schemas.openxmlformats.org/officeDocument/2006/relationships/notesMaster" Target="/ppt/notesMasters/notesMaster1.xml" Id="R44e943a999a74b5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33716f90f7e467c" /><Relationship Type="http://schemas.openxmlformats.org/officeDocument/2006/relationships/notesMaster" Target="/ppt/notesMasters/notesMaster1.xml" Id="R990078fcb640441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2d507bccafa4242" /><Relationship Type="http://schemas.openxmlformats.org/officeDocument/2006/relationships/notesMaster" Target="/ppt/notesMasters/notesMaster1.xml" Id="R90dfbd1abe85468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ce22b92d744056" /><Relationship Type="http://schemas.openxmlformats.org/officeDocument/2006/relationships/image" Target="/ppt/media/image.png" Id="Rcbc9ed0ee42f4eba" /><Relationship Type="http://schemas.openxmlformats.org/officeDocument/2006/relationships/image" Target="/ppt/media/image2.png" Id="R701aaf6c544f4edf" /><Relationship Type="http://schemas.openxmlformats.org/officeDocument/2006/relationships/image" Target="/ppt/media/image.jpeg" Id="Re214014bdd5946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b8640d3b3b249a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bc9ed0ee42f4eb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1aaf6c544f4ed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14014bdd5946b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912041e9724093" /><Relationship Type="http://schemas.openxmlformats.org/officeDocument/2006/relationships/slideLayout" Target="/ppt/slideLayouts/slideLayout1.xml" Id="R84e560d9e22a4c89" /><Relationship Type="http://schemas.openxmlformats.org/officeDocument/2006/relationships/slideLayout" Target="/ppt/slideLayouts/slideLayout2.xml" Id="R13d1e72622ce437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e560d9e22a4c89"/>
    <p:sldLayoutId xmlns:r="http://schemas.openxmlformats.org/officeDocument/2006/relationships" id="2147483650" r:id="R13d1e72622ce437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14b0c1e7384a9e" /><Relationship Type="http://schemas.openxmlformats.org/officeDocument/2006/relationships/notesSlide" Target="/ppt/notesSlides/notesSlide1.xml" Id="R213e9fc6d15d48b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42beee67afc49b7" /><Relationship Type="http://schemas.openxmlformats.org/officeDocument/2006/relationships/notesSlide" Target="/ppt/notesSlides/notesSlide2.xml" Id="R222f85063dee48b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cc4c0e905d14270" /><Relationship Type="http://schemas.openxmlformats.org/officeDocument/2006/relationships/notesSlide" Target="/ppt/notesSlides/notesSlide3.xml" Id="R5881b7d641c541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4cbde376e67458b" /><Relationship Type="http://schemas.openxmlformats.org/officeDocument/2006/relationships/notesSlide" Target="/ppt/notesSlides/notesSlide4.xml" Id="R54410d98d8d143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00c1c4568c04c2d" /><Relationship Type="http://schemas.openxmlformats.org/officeDocument/2006/relationships/notesSlide" Target="/ppt/notesSlides/notesSlide5.xml" Id="R8db0c7d8ab9c449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37df92ed6e34989" /><Relationship Type="http://schemas.openxmlformats.org/officeDocument/2006/relationships/notesSlide" Target="/ppt/notesSlides/notesSlide6.xml" Id="R9c0398b8af3047f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ade66895057488e" /><Relationship Type="http://schemas.openxmlformats.org/officeDocument/2006/relationships/notesSlide" Target="/ppt/notesSlides/notesSlide7.xml" Id="R30959afe185348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f937006c9454a47" /><Relationship Type="http://schemas.openxmlformats.org/officeDocument/2006/relationships/notesSlide" Target="/ppt/notesSlides/notesSlide8.xml" Id="Rd56458c338c24c9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7dbdf3c31794bac" /><Relationship Type="http://schemas.openxmlformats.org/officeDocument/2006/relationships/notesSlide" Target="/ppt/notesSlides/notesSlide9.xml" Id="R3d4706c508504a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9d13196f28641d7" /><Relationship Type="http://schemas.openxmlformats.org/officeDocument/2006/relationships/notesSlide" Target="/ppt/notesSlides/notesSlide10.xml" Id="R2c29c81b9efd4a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bde0c52ffd040bd" /><Relationship Type="http://schemas.openxmlformats.org/officeDocument/2006/relationships/notesSlide" Target="/ppt/notesSlides/notesSlide11.xml" Id="Rcf369d517a45436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3f80c0e77394143" /><Relationship Type="http://schemas.openxmlformats.org/officeDocument/2006/relationships/notesSlide" Target="/ppt/notesSlides/notesSlide12.xml" Id="R6c3419eb10b5464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22f82efcc394bdb" /><Relationship Type="http://schemas.openxmlformats.org/officeDocument/2006/relationships/notesSlide" Target="/ppt/notesSlides/notesSlide13.xml" Id="Rfcb2ed2ad6434e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3b3195a0b2945f3" /><Relationship Type="http://schemas.openxmlformats.org/officeDocument/2006/relationships/notesSlide" Target="/ppt/notesSlides/notesSlide14.xml" Id="R3025521c0023478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05c8f64ed144180" /><Relationship Type="http://schemas.openxmlformats.org/officeDocument/2006/relationships/notesSlide" Target="/ppt/notesSlides/notesSlide15.xml" Id="R1cec11fabe1c4c8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396e2db148c4eb9" /><Relationship Type="http://schemas.openxmlformats.org/officeDocument/2006/relationships/notesSlide" Target="/ppt/notesSlides/notesSlide16.xml" Id="R471a7fe1d00c4f4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e300130aeb4483e" /><Relationship Type="http://schemas.openxmlformats.org/officeDocument/2006/relationships/notesSlide" Target="/ppt/notesSlides/notesSlide17.xml" Id="R7e98a0a5d407427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2dd10a6aafd48ef" /><Relationship Type="http://schemas.openxmlformats.org/officeDocument/2006/relationships/notesSlide" Target="/ppt/notesSlides/notesSlide18.xml" Id="Rd79e2da67dc648a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7b5be4006544200" /><Relationship Type="http://schemas.openxmlformats.org/officeDocument/2006/relationships/notesSlide" Target="/ppt/notesSlides/notesSlide19.xml" Id="Ra10dbcbeed9447f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917554e0ece4398" /><Relationship Type="http://schemas.openxmlformats.org/officeDocument/2006/relationships/notesSlide" Target="/ppt/notesSlides/notesSlide20.xml" Id="R784c1821f9ce400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818307f93a94ba3" /><Relationship Type="http://schemas.openxmlformats.org/officeDocument/2006/relationships/notesSlide" Target="/ppt/notesSlides/notesSlide21.xml" Id="R02427426935247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a2cf664a0014cce" /><Relationship Type="http://schemas.openxmlformats.org/officeDocument/2006/relationships/notesSlide" Target="/ppt/notesSlides/notesSlide22.xml" Id="R4254e1a9d70d418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9a872340f6c4e61" /><Relationship Type="http://schemas.openxmlformats.org/officeDocument/2006/relationships/notesSlide" Target="/ppt/notesSlides/notesSlide23.xml" Id="Rc0bfea6f68d34d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270177c7aee479d" /><Relationship Type="http://schemas.openxmlformats.org/officeDocument/2006/relationships/notesSlide" Target="/ppt/notesSlides/notesSlide24.xml" Id="Reae7cd2b10d4451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8e8b7f93faf43f0" /><Relationship Type="http://schemas.openxmlformats.org/officeDocument/2006/relationships/notesSlide" Target="/ppt/notesSlides/notesSlide25.xml" Id="R994a958e18a6485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ba9f58268a742ff" /><Relationship Type="http://schemas.openxmlformats.org/officeDocument/2006/relationships/notesSlide" Target="/ppt/notesSlides/notesSlide26.xml" Id="R5b5561a5ccee40b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f615feab2144593" /><Relationship Type="http://schemas.openxmlformats.org/officeDocument/2006/relationships/notesSlide" Target="/ppt/notesSlides/notesSlide27.xml" Id="R2ed55d50aa464b2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2201126cc514b32" /><Relationship Type="http://schemas.openxmlformats.org/officeDocument/2006/relationships/notesSlide" Target="/ppt/notesSlides/notesSlide28.xml" Id="Ra178c55454c4409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2e5ac6f0ec64a5f" /><Relationship Type="http://schemas.openxmlformats.org/officeDocument/2006/relationships/notesSlide" Target="/ppt/notesSlides/notesSlide29.xml" Id="Rad9cd8456d794b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c7aec0040cb498d" /><Relationship Type="http://schemas.openxmlformats.org/officeDocument/2006/relationships/notesSlide" Target="/ppt/notesSlides/notesSlide30.xml" Id="Rcbbbd6b2211c43b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d874969202544b7" /><Relationship Type="http://schemas.openxmlformats.org/officeDocument/2006/relationships/notesSlide" Target="/ppt/notesSlides/notesSlide31.xml" Id="Raa835b358eac479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3cb73ea8a5749a3" /><Relationship Type="http://schemas.openxmlformats.org/officeDocument/2006/relationships/notesSlide" Target="/ppt/notesSlides/notesSlide32.xml" Id="Re206c22cf58b4a5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aca95c7c782464e" /><Relationship Type="http://schemas.openxmlformats.org/officeDocument/2006/relationships/notesSlide" Target="/ppt/notesSlides/notesSlide33.xml" Id="R412a726fce624fa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684a015c10243ad" /><Relationship Type="http://schemas.openxmlformats.org/officeDocument/2006/relationships/notesSlide" Target="/ppt/notesSlides/notesSlide34.xml" Id="Rf02385f81c7c49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約書亞記第24章</a:t>
            </a:r>
          </a:p>
          <a:p xmlns:a="http://schemas.openxmlformats.org/drawingml/2006/main">
            <a:pPr algn="ctr">
              <a:buNone/>
            </a:pPr>
            <a:r>
              <a:rPr sz="2000">
                <a:solidFill>
                  <a:srgbClr val="FFFFFF"/>
                </a:solidFill>
                <a:latin typeface="Georgia"/>
                <a:ea typeface="Georgia"/>
                <a:cs typeface="Georgia"/>
              </a:rPr>
              <a:t>Joshua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  |  Joshua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約書亞將以色列的眾支派聚集在示劍，召了以色列的長老、族長、審判官，並官長來，他們就站在神面前。</a:t>
            </a:r>
          </a:p>
          <a:p xmlns:a="http://schemas.openxmlformats.org/drawingml/2006/main">
            <a:pPr algn="ctr">
              <a:buNone/>
            </a:pPr>
            <a:r>
              <a:rPr sz="2100">
                <a:solidFill>
                  <a:srgbClr val="FFFFFF"/>
                </a:solidFill>
                <a:latin typeface="Georgia"/>
                <a:ea typeface="Georgia"/>
                <a:cs typeface="Georgia"/>
              </a:rPr>
              <a:t>And Joshua gathered all the tribes of Israel to Shechem, and called for the elders of Israel, and for their heads, and for their judges, and for their officers; and they presented themselves before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  |  Joshua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約書亞對眾民說：「耶和華－以色列的神如此說：『古時你們的列祖，就是亞伯拉罕和拿鶴的父親他拉，住在大河那邊事奉別神，</a:t>
            </a:r>
          </a:p>
          <a:p xmlns:a="http://schemas.openxmlformats.org/drawingml/2006/main">
            <a:pPr algn="ctr">
              <a:buNone/>
            </a:pPr>
            <a:r>
              <a:rPr sz="1800">
                <a:solidFill>
                  <a:srgbClr val="FFFFFF"/>
                </a:solidFill>
                <a:latin typeface="Georgia"/>
                <a:ea typeface="Georgia"/>
                <a:cs typeface="Georgia"/>
              </a:rPr>
              <a:t>And Joshua said unto all the people, Thus saith the LORD God of Israel, Your fathers dwelt on the other side of the flood in old time, even Terah, the father of Abraham, and the father of Nachor: and they served other gods.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24:3  |  Joshua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我將你們的祖宗亞伯拉罕從大河那邊帶來，領他走遍迦南全地，又使他的子孫眾多，把以撒賜給他；</a:t>
            </a:r>
          </a:p>
          <a:p xmlns:a="http://schemas.openxmlformats.org/drawingml/2006/main">
            <a:pPr algn="ctr">
              <a:buNone/>
            </a:pPr>
            <a:r>
              <a:rPr sz="2100">
                <a:solidFill>
                  <a:srgbClr val="FFFFFF"/>
                </a:solidFill>
                <a:latin typeface="Georgia"/>
                <a:ea typeface="Georgia"/>
                <a:cs typeface="Georgia"/>
              </a:rPr>
              <a:t>And I took your father Abraham from the other side of the flood, and led him throughout all the land of Canaan, and multiplied his seed, and gave him Isaac.</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24:4  |  Joshua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又把雅各和以掃賜給以撒，將西珥山賜給以掃為業；後來雅各和他的子孫下到埃及去了。</a:t>
            </a:r>
          </a:p>
          <a:p xmlns:a="http://schemas.openxmlformats.org/drawingml/2006/main">
            <a:pPr algn="ctr">
              <a:buNone/>
            </a:pPr>
            <a:r>
              <a:rPr sz="2400">
                <a:solidFill>
                  <a:srgbClr val="FFFFFF"/>
                </a:solidFill>
                <a:latin typeface="Georgia"/>
                <a:ea typeface="Georgia"/>
                <a:cs typeface="Georgia"/>
              </a:rPr>
              <a:t>And I gave unto Isaac Jacob and Esau: and I gave unto Esau mount Seir, to possess it; but Jacob and his children went down into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24:5  |  Joshua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我差遣摩西、亞倫，並照我在埃及中所行的降災與埃及，然後把你們領出來。</a:t>
            </a:r>
          </a:p>
          <a:p xmlns:a="http://schemas.openxmlformats.org/drawingml/2006/main">
            <a:pPr algn="ctr">
              <a:buNone/>
            </a:pPr>
            <a:r>
              <a:rPr sz="2400">
                <a:solidFill>
                  <a:srgbClr val="FFFFFF"/>
                </a:solidFill>
                <a:latin typeface="Georgia"/>
                <a:ea typeface="Georgia"/>
                <a:cs typeface="Georgia"/>
              </a:rPr>
              <a:t>I sent Moses also and Aaron, and I plagued Egypt, according to that which I did among them: and afterward I brought you out.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24:6  |  Joshua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我領你們列祖出埃及，他們就到了紅海；埃及人帶領車輛馬兵追趕你們列祖到紅海。</a:t>
            </a:r>
          </a:p>
          <a:p xmlns:a="http://schemas.openxmlformats.org/drawingml/2006/main">
            <a:pPr algn="ctr">
              <a:buNone/>
            </a:pPr>
            <a:r>
              <a:rPr sz="2100">
                <a:solidFill>
                  <a:srgbClr val="FFFFFF"/>
                </a:solidFill>
                <a:latin typeface="Georgia"/>
                <a:ea typeface="Georgia"/>
                <a:cs typeface="Georgia"/>
              </a:rPr>
              <a:t>And I brought your fathers out of Egypt: and ye came unto the sea; and the Egyptians pursued after your fathers with chariots and horsemen unto the Red sea.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24:7  |  Joshua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你們列祖哀求耶和華，他就使你們和埃及人中間黑暗了，又使海水淹沒埃及人。我在埃及所行的事，你們親眼見過。你們在曠野也住了許多年日。</a:t>
            </a:r>
          </a:p>
          <a:p xmlns:a="http://schemas.openxmlformats.org/drawingml/2006/main">
            <a:pPr algn="ctr">
              <a:buNone/>
            </a:pPr>
            <a:r>
              <a:rPr sz="1800">
                <a:solidFill>
                  <a:srgbClr val="FFFFFF"/>
                </a:solidFill>
                <a:latin typeface="Georgia"/>
                <a:ea typeface="Georgia"/>
                <a:cs typeface="Georgia"/>
              </a:rPr>
              <a:t>And when they cried unto the LORD, he put darkness between you and the Egyptians, and brought the sea upon them, and covered them; and your eyes have seen what I have done in Egypt: and ye dwelt in the wilderness a long season.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24:8  |  Joshua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我領你們到約旦河東亞摩利人所住之地。他們與你們爭戰，我將他們交在你們手中，你們便得了他們的地為業；我也在你們面前將他們滅絕。</a:t>
            </a:r>
          </a:p>
          <a:p xmlns:a="http://schemas.openxmlformats.org/drawingml/2006/main">
            <a:pPr algn="ctr">
              <a:buNone/>
            </a:pPr>
            <a:r>
              <a:rPr sz="2100">
                <a:solidFill>
                  <a:srgbClr val="FFFFFF"/>
                </a:solidFill>
                <a:latin typeface="Georgia"/>
                <a:ea typeface="Georgia"/>
                <a:cs typeface="Georgia"/>
              </a:rPr>
              <a:t>And I brought you into the land of the Amorites, which dwelt on the other side Jordan; and they fought with you: and I gave them into your hand, that ye might possess their land; and I destroyed them from before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24:9  |  Joshua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那時，摩押王西撥的兒子巴勒起來攻擊以色列人，打發人召了比珥的兒子巴蘭來咒詛你們。</a:t>
            </a:r>
          </a:p>
          <a:p xmlns:a="http://schemas.openxmlformats.org/drawingml/2006/main">
            <a:pPr algn="ctr">
              <a:buNone/>
            </a:pPr>
            <a:r>
              <a:rPr sz="2400">
                <a:solidFill>
                  <a:srgbClr val="FFFFFF"/>
                </a:solidFill>
                <a:latin typeface="Georgia"/>
                <a:ea typeface="Georgia"/>
                <a:cs typeface="Georgia"/>
              </a:rPr>
              <a:t>Then Balak the son of Zippor, king of Moab, arose and warred against Israel, and sent and called Balaam the son of Beor to curse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24:10  |  Joshua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我不肯聽巴蘭的話，所以他倒為你們連連祝福。這樣，我便救你們脫離巴勒的手。</a:t>
            </a:r>
          </a:p>
          <a:p xmlns:a="http://schemas.openxmlformats.org/drawingml/2006/main">
            <a:pPr algn="ctr">
              <a:buNone/>
            </a:pPr>
            <a:r>
              <a:rPr sz="2400">
                <a:solidFill>
                  <a:srgbClr val="FFFFFF"/>
                </a:solidFill>
                <a:latin typeface="Georgia"/>
                <a:ea typeface="Georgia"/>
                <a:cs typeface="Georgia"/>
              </a:rPr>
              <a:t>But I would not hearken unto Balaam; therefore he blessed you still: so I delivered you out of his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24:11  |  Joshua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你們過了約旦河，到了耶利哥；耶利哥人、亞摩利人、比利洗人、迦南人、赫人、革迦撒人、希未人、耶布斯人都與你們爭戰；我把他們交在你們手裏。</a:t>
            </a:r>
          </a:p>
          <a:p xmlns:a="http://schemas.openxmlformats.org/drawingml/2006/main">
            <a:pPr algn="ctr">
              <a:buNone/>
            </a:pPr>
            <a:r>
              <a:rPr sz="1800">
                <a:solidFill>
                  <a:srgbClr val="FFFFFF"/>
                </a:solidFill>
                <a:latin typeface="Georgia"/>
                <a:ea typeface="Georgia"/>
                <a:cs typeface="Georgia"/>
              </a:rPr>
              <a:t>And ye went over Jordan, and came unto Jericho: and the men of Jericho fought against you, the Amorites, and the Perizzites, and the Canaanites, and the Hittites, and the Girgashites, the Hivites, and the Jebusites; and I delivered them into your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24:12  |  Joshua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我打發黃蜂飛在你們前面，將亞摩利人的二王從你們面前攆出，並不是用你的刀，也不是用你的弓。</a:t>
            </a:r>
          </a:p>
          <a:p xmlns:a="http://schemas.openxmlformats.org/drawingml/2006/main">
            <a:pPr algn="ctr">
              <a:buNone/>
            </a:pPr>
            <a:r>
              <a:rPr sz="2100">
                <a:solidFill>
                  <a:srgbClr val="FFFFFF"/>
                </a:solidFill>
                <a:latin typeface="Georgia"/>
                <a:ea typeface="Georgia"/>
                <a:cs typeface="Georgia"/>
              </a:rPr>
              <a:t>And I sent the hornet before you, which drave them out from before you, even the two kings of the Amorites; but not with thy sword, nor with thy bow.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24:13  |  Joshua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我賜給你們地土，非你們所修治的；我賜給你們城邑，非你們所建造的。你們就住在其中，又得吃非你們所栽種的葡萄園、橄欖園的果子。』</a:t>
            </a:r>
          </a:p>
          <a:p xmlns:a="http://schemas.openxmlformats.org/drawingml/2006/main">
            <a:pPr algn="ctr">
              <a:buNone/>
            </a:pPr>
            <a:r>
              <a:rPr sz="2100">
                <a:solidFill>
                  <a:srgbClr val="FFFFFF"/>
                </a:solidFill>
                <a:latin typeface="Georgia"/>
                <a:ea typeface="Georgia"/>
                <a:cs typeface="Georgia"/>
              </a:rPr>
              <a:t>And I have given you a land for which ye did not labour, and cities which ye built not, and ye dwell in them; of the vineyards and oliveyards which ye planted not do ye 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24:14  |  Joshua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「現在你們要敬畏耶和華，誠心實意地事奉他，將你們列祖在大河那邊和在埃及所事奉的神除掉，去事奉耶和華。</a:t>
            </a:r>
          </a:p>
          <a:p xmlns:a="http://schemas.openxmlformats.org/drawingml/2006/main">
            <a:pPr algn="ctr">
              <a:buNone/>
            </a:pPr>
            <a:r>
              <a:rPr sz="2100">
                <a:solidFill>
                  <a:srgbClr val="FFFFFF"/>
                </a:solidFill>
                <a:latin typeface="Georgia"/>
                <a:ea typeface="Georgia"/>
                <a:cs typeface="Georgia"/>
              </a:rPr>
              <a:t>Now therefore fear the LORD, and serve him in sincerity and in truth: and put away the gods which your fathers served on the other side of the flood, and in Egypt; and serve ye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24:15  |  Joshua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若是你們以事奉耶和華為不好，今日就可以選擇所要事奉的：是你們列祖在大河那邊所事奉的神呢？是你們所住這地的亞摩利人的神呢？至於我和我家，我們必定事奉耶和華。」</a:t>
            </a:r>
          </a:p>
          <a:p xmlns:a="http://schemas.openxmlformats.org/drawingml/2006/main">
            <a:pPr algn="ctr">
              <a:buNone/>
            </a:pPr>
            <a:r>
              <a:rPr sz="1800">
                <a:solidFill>
                  <a:srgbClr val="FFFFFF"/>
                </a:solidFill>
                <a:latin typeface="Georgia"/>
                <a:ea typeface="Georgia"/>
                <a:cs typeface="Georgia"/>
              </a:rPr>
              <a:t>And if it seem evil unto you to serve the LORD, choose you this day whom ye will serve; whether the gods which your fathers served that were on the other side of the flood, or the gods of the Amorites, in whose land ye dwell: but as for me and my house, we will serve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24:16  |  Joshua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百姓回答說：「我們斷不敢離棄耶和華去事奉別神；</a:t>
            </a:r>
          </a:p>
          <a:p xmlns:a="http://schemas.openxmlformats.org/drawingml/2006/main">
            <a:pPr algn="ctr">
              <a:buNone/>
            </a:pPr>
            <a:r>
              <a:rPr sz="2400">
                <a:solidFill>
                  <a:srgbClr val="FFFFFF"/>
                </a:solidFill>
                <a:latin typeface="Georgia"/>
                <a:ea typeface="Georgia"/>
                <a:cs typeface="Georgia"/>
              </a:rPr>
              <a:t>And the people answered and said, God forbid that we should forsake the LORD, to serve other gods;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24:17  |  Joshua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因耶和華－我們的神曾將我們和我們列祖從埃及地的為奴之家領出來，在我們眼前行了那些大神蹟，在我們所行的道上，所經過的諸國，都保護了我們。</a:t>
            </a:r>
          </a:p>
          <a:p xmlns:a="http://schemas.openxmlformats.org/drawingml/2006/main">
            <a:pPr algn="ctr">
              <a:buNone/>
            </a:pPr>
            <a:r>
              <a:rPr sz="1800">
                <a:solidFill>
                  <a:srgbClr val="FFFFFF"/>
                </a:solidFill>
                <a:latin typeface="Georgia"/>
                <a:ea typeface="Georgia"/>
                <a:cs typeface="Georgia"/>
              </a:rPr>
              <a:t>For the LORD our God, he it is that brought us up and our fathers out of the land of Egypt, from the house of bondage, and which did those great signs in our sight, and preserved us in all the way wherein we went, and among all the people through whom we passed: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24:18  |  Joshua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耶和華又把住此地的亞摩利人都從我們面前趕出去。所以，我們必事奉耶和華，因為他是我們的神。」</a:t>
            </a:r>
          </a:p>
          <a:p xmlns:a="http://schemas.openxmlformats.org/drawingml/2006/main">
            <a:pPr algn="ctr">
              <a:buNone/>
            </a:pPr>
            <a:r>
              <a:rPr sz="2100">
                <a:solidFill>
                  <a:srgbClr val="FFFFFF"/>
                </a:solidFill>
                <a:latin typeface="Georgia"/>
                <a:ea typeface="Georgia"/>
                <a:cs typeface="Georgia"/>
              </a:rPr>
              <a:t>And the LORD drave out from before us all the people, even the Amorites which dwelt in the land: therefore will we also serve the LORD; for he is our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24:19  |  Joshua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約書亞對百姓說：「你們不能事奉耶和華；因為他是聖潔的神，是忌邪的神，必不赦免你們的過犯罪惡。</a:t>
            </a:r>
          </a:p>
          <a:p xmlns:a="http://schemas.openxmlformats.org/drawingml/2006/main">
            <a:pPr algn="ctr">
              <a:buNone/>
            </a:pPr>
            <a:r>
              <a:rPr sz="2100">
                <a:solidFill>
                  <a:srgbClr val="FFFFFF"/>
                </a:solidFill>
                <a:latin typeface="Georgia"/>
                <a:ea typeface="Georgia"/>
                <a:cs typeface="Georgia"/>
              </a:rPr>
              <a:t>And Joshua said unto the people, Ye cannot serve the LORD: for he is an holy God; he is a jealous God; he will not forgive your transgressions nor your sins.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24:20  |  Joshua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你們若離棄耶和華去事奉外邦神，耶和華在降福之後，必轉而降禍與你們，把你們滅絕。」</a:t>
            </a:r>
          </a:p>
          <a:p xmlns:a="http://schemas.openxmlformats.org/drawingml/2006/main">
            <a:pPr algn="ctr">
              <a:buNone/>
            </a:pPr>
            <a:r>
              <a:rPr sz="2400">
                <a:solidFill>
                  <a:srgbClr val="FFFFFF"/>
                </a:solidFill>
                <a:latin typeface="Georgia"/>
                <a:ea typeface="Georgia"/>
                <a:cs typeface="Georgia"/>
              </a:rPr>
              <a:t>If ye forsake the LORD, and serve strange gods, then he will turn and do you hurt, and consume you, after that he hath done you good.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24:21  |  Joshua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百姓回答約書亞說：「不然，我們定要事奉耶和華。」</a:t>
            </a:r>
          </a:p>
          <a:p xmlns:a="http://schemas.openxmlformats.org/drawingml/2006/main">
            <a:pPr algn="ctr">
              <a:buNone/>
            </a:pPr>
            <a:r>
              <a:rPr sz="2800">
                <a:solidFill>
                  <a:srgbClr val="FFFFFF"/>
                </a:solidFill>
                <a:latin typeface="Georgia"/>
                <a:ea typeface="Georgia"/>
                <a:cs typeface="Georgia"/>
              </a:rPr>
              <a:t>And the people said unto Joshua, Nay; but we will serve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24:22  |  Joshua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約書亞對百姓說：「你們選定耶和華，要事奉他，你們自己作見證吧！」他們說：「我們願意作見證。」</a:t>
            </a:r>
          </a:p>
          <a:p xmlns:a="http://schemas.openxmlformats.org/drawingml/2006/main">
            <a:pPr algn="ctr">
              <a:buNone/>
            </a:pPr>
            <a:r>
              <a:rPr sz="2100">
                <a:solidFill>
                  <a:srgbClr val="FFFFFF"/>
                </a:solidFill>
                <a:latin typeface="Georgia"/>
                <a:ea typeface="Georgia"/>
                <a:cs typeface="Georgia"/>
              </a:rPr>
              <a:t>And Joshua said unto the people, Ye are witnesses against yourselves that ye have chosen you the LORD, to serve him. And they said, We are witnesses.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24:23  |  Joshua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約書亞說：「你們現在要除掉你們中間的外邦神，專心歸向耶和華－以色列的神。」</a:t>
            </a:r>
          </a:p>
          <a:p xmlns:a="http://schemas.openxmlformats.org/drawingml/2006/main">
            <a:pPr algn="ctr">
              <a:buNone/>
            </a:pPr>
            <a:r>
              <a:rPr sz="2400">
                <a:solidFill>
                  <a:srgbClr val="FFFFFF"/>
                </a:solidFill>
                <a:latin typeface="Georgia"/>
                <a:ea typeface="Georgia"/>
                <a:cs typeface="Georgia"/>
              </a:rPr>
              <a:t>Now therefore put away, said he, the strange gods which are among you, and incline your heart unto the LORD God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24:24  |  Joshua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百姓回答約書亞說：「我們必事奉耶和華－我們的神，聽從他的話。」</a:t>
            </a:r>
          </a:p>
          <a:p xmlns:a="http://schemas.openxmlformats.org/drawingml/2006/main">
            <a:pPr algn="ctr">
              <a:buNone/>
            </a:pPr>
            <a:r>
              <a:rPr sz="2400">
                <a:solidFill>
                  <a:srgbClr val="FFFFFF"/>
                </a:solidFill>
                <a:latin typeface="Georgia"/>
                <a:ea typeface="Georgia"/>
                <a:cs typeface="Georgia"/>
              </a:rPr>
              <a:t>And the people said unto Joshua, The LORD our God will we serve, and his voice will we obey.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24:25  |  Joshua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當日，約書亞就與百姓立約，在示劍為他們立定律例典章。</a:t>
            </a:r>
          </a:p>
          <a:p xmlns:a="http://schemas.openxmlformats.org/drawingml/2006/main">
            <a:pPr algn="ctr">
              <a:buNone/>
            </a:pPr>
            <a:r>
              <a:rPr sz="2400">
                <a:solidFill>
                  <a:srgbClr val="FFFFFF"/>
                </a:solidFill>
                <a:latin typeface="Georgia"/>
                <a:ea typeface="Georgia"/>
                <a:cs typeface="Georgia"/>
              </a:rPr>
              <a:t>So Joshua made a covenant with the people that day, and set them a statute and an ordinance in Shechem.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24:26  |  Joshua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約書亞將這些話都寫在神的律法書上，又將一塊大石頭立在橡樹下耶和華的聖所旁邊。</a:t>
            </a:r>
          </a:p>
          <a:p xmlns:a="http://schemas.openxmlformats.org/drawingml/2006/main">
            <a:pPr algn="ctr">
              <a:buNone/>
            </a:pPr>
            <a:r>
              <a:rPr sz="2100">
                <a:solidFill>
                  <a:srgbClr val="FFFFFF"/>
                </a:solidFill>
                <a:latin typeface="Georgia"/>
                <a:ea typeface="Georgia"/>
                <a:cs typeface="Georgia"/>
              </a:rPr>
              <a:t>And Joshua wrote these words in the book of the law of God, and took a great stone, and set it up there under an oak, that was by the sanctuary of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24:27  |  Joshua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約書亞對百姓說：「看哪，這石頭可以向我們作見證；因為是聽見了耶和華所吩咐我們的一切話，倘或你們背棄你們的神，這石頭就可以向你們作見證。」</a:t>
            </a:r>
          </a:p>
          <a:p xmlns:a="http://schemas.openxmlformats.org/drawingml/2006/main">
            <a:pPr algn="ctr">
              <a:buNone/>
            </a:pPr>
            <a:r>
              <a:rPr sz="2100">
                <a:solidFill>
                  <a:srgbClr val="FFFFFF"/>
                </a:solidFill>
                <a:latin typeface="Georgia"/>
                <a:ea typeface="Georgia"/>
                <a:cs typeface="Georgia"/>
              </a:rPr>
              <a:t>And Joshua said unto all the people, Behold, this stone shall be a witness unto us; for it hath heard all the words of the LORD which he spake unto us: it shall be therefore a witness unto you, lest ye deny your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24:28  |  Joshua 24:28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於是約書亞打發百姓各歸自己的地業去了。</a:t>
            </a:r>
          </a:p>
          <a:p xmlns:a="http://schemas.openxmlformats.org/drawingml/2006/main">
            <a:pPr algn="ctr">
              <a:buNone/>
            </a:pPr>
            <a:r>
              <a:rPr sz="2800">
                <a:solidFill>
                  <a:srgbClr val="FFFFFF"/>
                </a:solidFill>
                <a:latin typeface="Georgia"/>
                <a:ea typeface="Georgia"/>
                <a:cs typeface="Georgia"/>
              </a:rPr>
              <a:t>So Joshua let the people depart, every man unto his inheritance.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24:29  |  Joshua 24:29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這些事以後，耶和華的僕人嫩的兒子約書亞，正一百一十歲，就死了。</a:t>
            </a:r>
          </a:p>
          <a:p xmlns:a="http://schemas.openxmlformats.org/drawingml/2006/main">
            <a:pPr algn="ctr">
              <a:buNone/>
            </a:pPr>
            <a:r>
              <a:rPr sz="2400">
                <a:solidFill>
                  <a:srgbClr val="FFFFFF"/>
                </a:solidFill>
                <a:latin typeface="Georgia"/>
                <a:ea typeface="Georgia"/>
                <a:cs typeface="Georgia"/>
              </a:rPr>
              <a:t>And it came to pass after these things, that Joshua the son of Nun, the servant of the LORD, died, being an hundred and ten years old.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24:30  |  Joshua 24:30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以色列人將他葬在他地業的境內，就是在以法蓮山地的亭拿‧西拉，在迦實山的北邊。</a:t>
            </a:r>
          </a:p>
          <a:p xmlns:a="http://schemas.openxmlformats.org/drawingml/2006/main">
            <a:pPr algn="ctr">
              <a:buNone/>
            </a:pPr>
            <a:r>
              <a:rPr sz="2400">
                <a:solidFill>
                  <a:srgbClr val="FFFFFF"/>
                </a:solidFill>
                <a:latin typeface="Georgia"/>
                <a:ea typeface="Georgia"/>
                <a:cs typeface="Georgia"/>
              </a:rPr>
              <a:t>And they buried him in the border of his inheritance in Timnath-serah, which is in mount Ephraim, on the north side of the hill of Gaash.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24:31  |  Joshua 24:31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約書亞在世和約書亞死後，那些知道耶和華為以色列人所行諸事的長老還在的時候，以色列人事奉耶和華。</a:t>
            </a:r>
          </a:p>
          <a:p xmlns:a="http://schemas.openxmlformats.org/drawingml/2006/main">
            <a:pPr algn="ctr">
              <a:buNone/>
            </a:pPr>
            <a:r>
              <a:rPr sz="2100">
                <a:solidFill>
                  <a:srgbClr val="FFFFFF"/>
                </a:solidFill>
                <a:latin typeface="Georgia"/>
                <a:ea typeface="Georgia"/>
                <a:cs typeface="Georgia"/>
              </a:rPr>
              <a:t>And Israel served the LORD all the days of Joshua, and all the days of the elders that overlived Joshua, and which had known all the works of the LORD, that he had done for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24:32  |  Joshua 24:32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以色列人從埃及所帶來約瑟的骸骨，葬埋在示劍，就是在雅各從前用一百塊[銀子]向示劍的父親、哈抹的子孫所買的那塊地裏；這就作了約瑟子孫的產業。</a:t>
            </a:r>
          </a:p>
          <a:p xmlns:a="http://schemas.openxmlformats.org/drawingml/2006/main">
            <a:pPr algn="ctr">
              <a:buNone/>
            </a:pPr>
            <a:r>
              <a:rPr sz="1800">
                <a:solidFill>
                  <a:srgbClr val="FFFFFF"/>
                </a:solidFill>
                <a:latin typeface="Georgia"/>
                <a:ea typeface="Georgia"/>
                <a:cs typeface="Georgia"/>
              </a:rPr>
              <a:t>And the bones of Joseph, which the children of Israel brought up out of Egypt, buried they in Shechem, in a parcel of ground which Jacob bought of the sons of Hamor the father of Shechem for an hundred pieces of silver: and it became the inheritance of the children of Joseph.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24:33  |  Joshua 24:33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亞倫的兒子以利亞撒也死了，就把他葬在他兒子非尼哈所得以法蓮山地的小山上。</a:t>
            </a:r>
          </a:p>
          <a:p xmlns:a="http://schemas.openxmlformats.org/drawingml/2006/main">
            <a:pPr algn="ctr">
              <a:buNone/>
            </a:pPr>
            <a:r>
              <a:rPr sz="2400">
                <a:solidFill>
                  <a:srgbClr val="FFFFFF"/>
                </a:solidFill>
                <a:latin typeface="Georgia"/>
                <a:ea typeface="Georgia"/>
                <a:cs typeface="Georgia"/>
              </a:rPr>
              <a:t>And Eleazar the son of Aaron died; and they buried him in a hill that pertained to Phinehas his son, which was given him in mount Ephraim.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2026-08-30T04:41:01.2870000Z</dcterms:created>
  <dcterms:modified xsi:type="dcterms:W3CDTF">2026-08-30T04:41:01.2870000Z</dcterms:modified>
</coreProperties>
</file>