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75979bc0ceb4ce4" /><Relationship Type="http://schemas.openxmlformats.org/officeDocument/2006/relationships/extended-properties" Target="/docProps/app.xml" Id="R7e216c62e4e64ea8" /><Relationship Type="http://schemas.openxmlformats.org/officeDocument/2006/relationships/officeDocument" Target="/ppt/presentation.xml" Id="R757233e095c0485d" /></Relationships>
</file>

<file path=ppt/presentation.xml><?xml version="1.0" encoding="utf-8"?>
<p:presentation xmlns:p="http://schemas.openxmlformats.org/presentationml/2006/main">
  <p:sldMasterIdLst>
    <p:sldMasterId xmlns:r="http://schemas.openxmlformats.org/officeDocument/2006/relationships" id="2147483648" r:id="R1fec762906314135"/>
  </p:sldMasterIdLst>
  <p:notesMasterIdLst>
    <p:notesMasterId xmlns:r="http://schemas.openxmlformats.org/officeDocument/2006/relationships" r:id="R58319afbba104d3c"/>
  </p:notesMasterIdLst>
  <p:sldIdLst>
    <p:sldId xmlns:r="http://schemas.openxmlformats.org/officeDocument/2006/relationships" id="256" r:id="R7b9ee9e1522d4008"/>
    <p:sldId xmlns:r="http://schemas.openxmlformats.org/officeDocument/2006/relationships" id="257" r:id="R7523320d91b84e56"/>
    <p:sldId xmlns:r="http://schemas.openxmlformats.org/officeDocument/2006/relationships" id="258" r:id="Rcd19ac4f80f54800"/>
    <p:sldId xmlns:r="http://schemas.openxmlformats.org/officeDocument/2006/relationships" id="259" r:id="Ra46f2390afbc499e"/>
    <p:sldId xmlns:r="http://schemas.openxmlformats.org/officeDocument/2006/relationships" id="260" r:id="R193466a37ab8465a"/>
    <p:sldId xmlns:r="http://schemas.openxmlformats.org/officeDocument/2006/relationships" id="261" r:id="Reefc6b42327c481a"/>
    <p:sldId xmlns:r="http://schemas.openxmlformats.org/officeDocument/2006/relationships" id="262" r:id="Re56877a26aac43fd"/>
    <p:sldId xmlns:r="http://schemas.openxmlformats.org/officeDocument/2006/relationships" id="263" r:id="R7ae0a8227e8f498d"/>
    <p:sldId xmlns:r="http://schemas.openxmlformats.org/officeDocument/2006/relationships" id="264" r:id="R1c5f2890a62b44d3"/>
    <p:sldId xmlns:r="http://schemas.openxmlformats.org/officeDocument/2006/relationships" id="265" r:id="R28343911041e4cda"/>
    <p:sldId xmlns:r="http://schemas.openxmlformats.org/officeDocument/2006/relationships" id="266" r:id="Rfb5630764b8f49fc"/>
    <p:sldId xmlns:r="http://schemas.openxmlformats.org/officeDocument/2006/relationships" id="267" r:id="R8f7f10d30c114909"/>
    <p:sldId xmlns:r="http://schemas.openxmlformats.org/officeDocument/2006/relationships" id="268" r:id="R7efb74cd67614b5d"/>
    <p:sldId xmlns:r="http://schemas.openxmlformats.org/officeDocument/2006/relationships" id="269" r:id="R1ba66cb16ef847e6"/>
    <p:sldId xmlns:r="http://schemas.openxmlformats.org/officeDocument/2006/relationships" id="270" r:id="Rfb3aaa4379b944ce"/>
    <p:sldId xmlns:r="http://schemas.openxmlformats.org/officeDocument/2006/relationships" id="271" r:id="R1576e9fb4a6f49dc"/>
    <p:sldId xmlns:r="http://schemas.openxmlformats.org/officeDocument/2006/relationships" id="272" r:id="R702f7fbf21a84af2"/>
    <p:sldId xmlns:r="http://schemas.openxmlformats.org/officeDocument/2006/relationships" id="273" r:id="Rcd51231487aa4a55"/>
    <p:sldId xmlns:r="http://schemas.openxmlformats.org/officeDocument/2006/relationships" id="274" r:id="Rc7e52109c5694691"/>
    <p:sldId xmlns:r="http://schemas.openxmlformats.org/officeDocument/2006/relationships" id="275" r:id="Ra6a710444974493c"/>
    <p:sldId xmlns:r="http://schemas.openxmlformats.org/officeDocument/2006/relationships" id="276" r:id="R7b285b202c4242c6"/>
    <p:sldId xmlns:r="http://schemas.openxmlformats.org/officeDocument/2006/relationships" id="277" r:id="Re481874444354a89"/>
    <p:sldId xmlns:r="http://schemas.openxmlformats.org/officeDocument/2006/relationships" id="278" r:id="R9cf05450ae924a93"/>
    <p:sldId xmlns:r="http://schemas.openxmlformats.org/officeDocument/2006/relationships" id="279" r:id="R10fc72976b3e44cd"/>
    <p:sldId xmlns:r="http://schemas.openxmlformats.org/officeDocument/2006/relationships" id="280" r:id="R2be3933e92a6406d"/>
    <p:sldId xmlns:r="http://schemas.openxmlformats.org/officeDocument/2006/relationships" id="281" r:id="R665a307f587244f0"/>
    <p:sldId xmlns:r="http://schemas.openxmlformats.org/officeDocument/2006/relationships" id="282" r:id="Rb43a0017986b4474"/>
    <p:sldId xmlns:r="http://schemas.openxmlformats.org/officeDocument/2006/relationships" id="283" r:id="Re30eae2df3d547a8"/>
    <p:sldId xmlns:r="http://schemas.openxmlformats.org/officeDocument/2006/relationships" id="284" r:id="R720da3a4904a409b"/>
    <p:sldId xmlns:r="http://schemas.openxmlformats.org/officeDocument/2006/relationships" id="285" r:id="R874d3ae6030d460c"/>
    <p:sldId xmlns:r="http://schemas.openxmlformats.org/officeDocument/2006/relationships" id="286" r:id="Rbc0beff7e3bd45a6"/>
    <p:sldId xmlns:r="http://schemas.openxmlformats.org/officeDocument/2006/relationships" id="287" r:id="R1519eda5d231436f"/>
    <p:sldId xmlns:r="http://schemas.openxmlformats.org/officeDocument/2006/relationships" id="288" r:id="R66ab993d836247fc"/>
    <p:sldId xmlns:r="http://schemas.openxmlformats.org/officeDocument/2006/relationships" id="289" r:id="Rcd54d427c2bf4a3f"/>
    <p:sldId xmlns:r="http://schemas.openxmlformats.org/officeDocument/2006/relationships" id="290" r:id="Rb8814b9851c54d74"/>
    <p:sldId xmlns:r="http://schemas.openxmlformats.org/officeDocument/2006/relationships" id="291" r:id="Ra18d02b01da44b48"/>
    <p:sldId xmlns:r="http://schemas.openxmlformats.org/officeDocument/2006/relationships" id="292" r:id="R9c979380c87b4175"/>
    <p:sldId xmlns:r="http://schemas.openxmlformats.org/officeDocument/2006/relationships" id="293" r:id="R1b101c0b1a1347d8"/>
    <p:sldId xmlns:r="http://schemas.openxmlformats.org/officeDocument/2006/relationships" id="294" r:id="Rbded199858f9474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46d1c26f6124e4d" /><Relationship Type="http://schemas.openxmlformats.org/officeDocument/2006/relationships/slideMaster" Target="/ppt/slideMasters/slideMaster1.xml" Id="R1fec762906314135" /><Relationship Type="http://schemas.openxmlformats.org/officeDocument/2006/relationships/notesMaster" Target="/ppt/notesMasters/notesMaster1.xml" Id="R58319afbba104d3c" /><Relationship Type="http://schemas.openxmlformats.org/officeDocument/2006/relationships/presProps" Target="/ppt/presProps.xml" Id="R744b372ab0e24577" /><Relationship Type="http://schemas.openxmlformats.org/officeDocument/2006/relationships/tableStyles" Target="/ppt/tableStyles.xml" Id="Rb4029ed3150b4d25" /><Relationship Type="http://schemas.openxmlformats.org/officeDocument/2006/relationships/slide" Target="/ppt/slides/slide1.xml" Id="R7b9ee9e1522d4008" /><Relationship Type="http://schemas.openxmlformats.org/officeDocument/2006/relationships/slide" Target="/ppt/slides/slide2.xml" Id="R7523320d91b84e56" /><Relationship Type="http://schemas.openxmlformats.org/officeDocument/2006/relationships/slide" Target="/ppt/slides/slide3.xml" Id="Rcd19ac4f80f54800" /><Relationship Type="http://schemas.openxmlformats.org/officeDocument/2006/relationships/slide" Target="/ppt/slides/slide4.xml" Id="Ra46f2390afbc499e" /><Relationship Type="http://schemas.openxmlformats.org/officeDocument/2006/relationships/slide" Target="/ppt/slides/slide5.xml" Id="R193466a37ab8465a" /><Relationship Type="http://schemas.openxmlformats.org/officeDocument/2006/relationships/slide" Target="/ppt/slides/slide6.xml" Id="Reefc6b42327c481a" /><Relationship Type="http://schemas.openxmlformats.org/officeDocument/2006/relationships/slide" Target="/ppt/slides/slide7.xml" Id="Re56877a26aac43fd" /><Relationship Type="http://schemas.openxmlformats.org/officeDocument/2006/relationships/slide" Target="/ppt/slides/slide8.xml" Id="R7ae0a8227e8f498d" /><Relationship Type="http://schemas.openxmlformats.org/officeDocument/2006/relationships/slide" Target="/ppt/slides/slide9.xml" Id="R1c5f2890a62b44d3" /><Relationship Type="http://schemas.openxmlformats.org/officeDocument/2006/relationships/slide" Target="/ppt/slides/slide10.xml" Id="R28343911041e4cda" /><Relationship Type="http://schemas.openxmlformats.org/officeDocument/2006/relationships/slide" Target="/ppt/slides/slide11.xml" Id="Rfb5630764b8f49fc" /><Relationship Type="http://schemas.openxmlformats.org/officeDocument/2006/relationships/slide" Target="/ppt/slides/slide12.xml" Id="R8f7f10d30c114909" /><Relationship Type="http://schemas.openxmlformats.org/officeDocument/2006/relationships/slide" Target="/ppt/slides/slide13.xml" Id="R7efb74cd67614b5d" /><Relationship Type="http://schemas.openxmlformats.org/officeDocument/2006/relationships/slide" Target="/ppt/slides/slide14.xml" Id="R1ba66cb16ef847e6" /><Relationship Type="http://schemas.openxmlformats.org/officeDocument/2006/relationships/slide" Target="/ppt/slides/slide15.xml" Id="Rfb3aaa4379b944ce" /><Relationship Type="http://schemas.openxmlformats.org/officeDocument/2006/relationships/slide" Target="/ppt/slides/slide16.xml" Id="R1576e9fb4a6f49dc" /><Relationship Type="http://schemas.openxmlformats.org/officeDocument/2006/relationships/slide" Target="/ppt/slides/slide17.xml" Id="R702f7fbf21a84af2" /><Relationship Type="http://schemas.openxmlformats.org/officeDocument/2006/relationships/slide" Target="/ppt/slides/slide18.xml" Id="Rcd51231487aa4a55" /><Relationship Type="http://schemas.openxmlformats.org/officeDocument/2006/relationships/slide" Target="/ppt/slides/slide19.xml" Id="Rc7e52109c5694691" /><Relationship Type="http://schemas.openxmlformats.org/officeDocument/2006/relationships/slide" Target="/ppt/slides/slide20.xml" Id="Ra6a710444974493c" /><Relationship Type="http://schemas.openxmlformats.org/officeDocument/2006/relationships/slide" Target="/ppt/slides/slide21.xml" Id="R7b285b202c4242c6" /><Relationship Type="http://schemas.openxmlformats.org/officeDocument/2006/relationships/slide" Target="/ppt/slides/slide22.xml" Id="Re481874444354a89" /><Relationship Type="http://schemas.openxmlformats.org/officeDocument/2006/relationships/slide" Target="/ppt/slides/slide23.xml" Id="R9cf05450ae924a93" /><Relationship Type="http://schemas.openxmlformats.org/officeDocument/2006/relationships/slide" Target="/ppt/slides/slide24.xml" Id="R10fc72976b3e44cd" /><Relationship Type="http://schemas.openxmlformats.org/officeDocument/2006/relationships/slide" Target="/ppt/slides/slide25.xml" Id="R2be3933e92a6406d" /><Relationship Type="http://schemas.openxmlformats.org/officeDocument/2006/relationships/slide" Target="/ppt/slides/slide26.xml" Id="R665a307f587244f0" /><Relationship Type="http://schemas.openxmlformats.org/officeDocument/2006/relationships/slide" Target="/ppt/slides/slide27.xml" Id="Rb43a0017986b4474" /><Relationship Type="http://schemas.openxmlformats.org/officeDocument/2006/relationships/slide" Target="/ppt/slides/slide28.xml" Id="Re30eae2df3d547a8" /><Relationship Type="http://schemas.openxmlformats.org/officeDocument/2006/relationships/slide" Target="/ppt/slides/slide29.xml" Id="R720da3a4904a409b" /><Relationship Type="http://schemas.openxmlformats.org/officeDocument/2006/relationships/slide" Target="/ppt/slides/slide30.xml" Id="R874d3ae6030d460c" /><Relationship Type="http://schemas.openxmlformats.org/officeDocument/2006/relationships/slide" Target="/ppt/slides/slide31.xml" Id="Rbc0beff7e3bd45a6" /><Relationship Type="http://schemas.openxmlformats.org/officeDocument/2006/relationships/slide" Target="/ppt/slides/slide32.xml" Id="R1519eda5d231436f" /><Relationship Type="http://schemas.openxmlformats.org/officeDocument/2006/relationships/slide" Target="/ppt/slides/slide33.xml" Id="R66ab993d836247fc" /><Relationship Type="http://schemas.openxmlformats.org/officeDocument/2006/relationships/slide" Target="/ppt/slides/slide34.xml" Id="Rcd54d427c2bf4a3f" /><Relationship Type="http://schemas.openxmlformats.org/officeDocument/2006/relationships/slide" Target="/ppt/slides/slide35.xml" Id="Rb8814b9851c54d74" /><Relationship Type="http://schemas.openxmlformats.org/officeDocument/2006/relationships/slide" Target="/ppt/slides/slide36.xml" Id="Ra18d02b01da44b48" /><Relationship Type="http://schemas.openxmlformats.org/officeDocument/2006/relationships/slide" Target="/ppt/slides/slide37.xml" Id="R9c979380c87b4175" /><Relationship Type="http://schemas.openxmlformats.org/officeDocument/2006/relationships/slide" Target="/ppt/slides/slide38.xml" Id="R1b101c0b1a1347d8" /><Relationship Type="http://schemas.openxmlformats.org/officeDocument/2006/relationships/slide" Target="/ppt/slides/slide39.xml" Id="Rbded199858f9474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ff33c6acd1247e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732a1375baf4e3c" /><Relationship Type="http://schemas.openxmlformats.org/officeDocument/2006/relationships/notesMaster" Target="/ppt/notesMasters/notesMaster1.xml" Id="Re827cff05846475b" /></Relationships>
</file>

<file path=ppt/notesSlides/_rels/notesSlide2.xml.rels>&#65279;<?xml version="1.0" encoding="utf-8"?><Relationships xmlns="http://schemas.openxmlformats.org/package/2006/relationships"><Relationship Type="http://schemas.openxmlformats.org/officeDocument/2006/relationships/slide" Target="/ppt/slides/slide2.xml" Id="R435e3f7b913d4f7e" /><Relationship Type="http://schemas.openxmlformats.org/officeDocument/2006/relationships/notesMaster" Target="/ppt/notesMasters/notesMaster1.xml" Id="Reead5938a7f9466b" /></Relationships>
</file>

<file path=ppt/notesSlides/_rels/notesSlide3.xml.rels>&#65279;<?xml version="1.0" encoding="utf-8"?><Relationships xmlns="http://schemas.openxmlformats.org/package/2006/relationships"><Relationship Type="http://schemas.openxmlformats.org/officeDocument/2006/relationships/slide" Target="/ppt/slides/slide3.xml" Id="Ra2d760b04c9c41e4" /><Relationship Type="http://schemas.openxmlformats.org/officeDocument/2006/relationships/notesMaster" Target="/ppt/notesMasters/notesMaster1.xml" Id="R34398eba35cb442c" /></Relationships>
</file>

<file path=ppt/notesSlides/_rels/notesSlide4.xml.rels>&#65279;<?xml version="1.0" encoding="utf-8"?><Relationships xmlns="http://schemas.openxmlformats.org/package/2006/relationships"><Relationship Type="http://schemas.openxmlformats.org/officeDocument/2006/relationships/slide" Target="/ppt/slides/slide4.xml" Id="R8fa617d383e44e1c" /><Relationship Type="http://schemas.openxmlformats.org/officeDocument/2006/relationships/notesMaster" Target="/ppt/notesMasters/notesMaster1.xml" Id="Rd5740161f65a41e3" /></Relationships>
</file>

<file path=ppt/notesSlides/_rels/notesSlide5.xml.rels>&#65279;<?xml version="1.0" encoding="utf-8"?><Relationships xmlns="http://schemas.openxmlformats.org/package/2006/relationships"><Relationship Type="http://schemas.openxmlformats.org/officeDocument/2006/relationships/slide" Target="/ppt/slides/slide5.xml" Id="Rf0ce799fe4c047b9" /><Relationship Type="http://schemas.openxmlformats.org/officeDocument/2006/relationships/notesMaster" Target="/ppt/notesMasters/notesMaster1.xml" Id="R43f98636fddb4285" /></Relationships>
</file>

<file path=ppt/notesSlides/_rels/notesSlide6.xml.rels>&#65279;<?xml version="1.0" encoding="utf-8"?><Relationships xmlns="http://schemas.openxmlformats.org/package/2006/relationships"><Relationship Type="http://schemas.openxmlformats.org/officeDocument/2006/relationships/slide" Target="/ppt/slides/slide6.xml" Id="R0030c5ad3b154531" /><Relationship Type="http://schemas.openxmlformats.org/officeDocument/2006/relationships/notesMaster" Target="/ppt/notesMasters/notesMaster1.xml" Id="R756ee0af19f148fb" /></Relationships>
</file>

<file path=ppt/notesSlides/_rels/notesSlide7.xml.rels>&#65279;<?xml version="1.0" encoding="utf-8"?><Relationships xmlns="http://schemas.openxmlformats.org/package/2006/relationships"><Relationship Type="http://schemas.openxmlformats.org/officeDocument/2006/relationships/slide" Target="/ppt/slides/slide7.xml" Id="R8f19991545d44fd3" /><Relationship Type="http://schemas.openxmlformats.org/officeDocument/2006/relationships/notesMaster" Target="/ppt/notesMasters/notesMaster1.xml" Id="Ra155499ae75c4cfd" /></Relationships>
</file>

<file path=ppt/notesSlides/_rels/notesSlide8.xml.rels>&#65279;<?xml version="1.0" encoding="utf-8"?><Relationships xmlns="http://schemas.openxmlformats.org/package/2006/relationships"><Relationship Type="http://schemas.openxmlformats.org/officeDocument/2006/relationships/slide" Target="/ppt/slides/slide8.xml" Id="Rdf60e07bf1ca417b" /><Relationship Type="http://schemas.openxmlformats.org/officeDocument/2006/relationships/notesMaster" Target="/ppt/notesMasters/notesMaster1.xml" Id="R76734030765a410d" /></Relationships>
</file>

<file path=ppt/notesSlides/_rels/notesSlide9.xml.rels>&#65279;<?xml version="1.0" encoding="utf-8"?><Relationships xmlns="http://schemas.openxmlformats.org/package/2006/relationships"><Relationship Type="http://schemas.openxmlformats.org/officeDocument/2006/relationships/slide" Target="/ppt/slides/slide9.xml" Id="R2aa7ef06dfd04c40" /><Relationship Type="http://schemas.openxmlformats.org/officeDocument/2006/relationships/notesMaster" Target="/ppt/notesMasters/notesMaster1.xml" Id="R149db45f4a504c4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03e4b5852814b47" /><Relationship Type="http://schemas.openxmlformats.org/officeDocument/2006/relationships/notesMaster" Target="/ppt/notesMasters/notesMaster1.xml" Id="R47214dc05192465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718c74f8b254c73" /><Relationship Type="http://schemas.openxmlformats.org/officeDocument/2006/relationships/notesMaster" Target="/ppt/notesMasters/notesMaster1.xml" Id="R75ab499ed3914a9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a50dd2ff94c481d" /><Relationship Type="http://schemas.openxmlformats.org/officeDocument/2006/relationships/notesMaster" Target="/ppt/notesMasters/notesMaster1.xml" Id="Rfc56f94775804e5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467612ceb774917" /><Relationship Type="http://schemas.openxmlformats.org/officeDocument/2006/relationships/notesMaster" Target="/ppt/notesMasters/notesMaster1.xml" Id="R2a08e3aec342456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16e231e7bfc41da" /><Relationship Type="http://schemas.openxmlformats.org/officeDocument/2006/relationships/notesMaster" Target="/ppt/notesMasters/notesMaster1.xml" Id="R591896f8368447b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3b64ec274214478" /><Relationship Type="http://schemas.openxmlformats.org/officeDocument/2006/relationships/notesMaster" Target="/ppt/notesMasters/notesMaster1.xml" Id="Rcbaeaaee9e3144d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4e31d127a164610" /><Relationship Type="http://schemas.openxmlformats.org/officeDocument/2006/relationships/notesMaster" Target="/ppt/notesMasters/notesMaster1.xml" Id="R510fb055318b46a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5f6955ecbf44ad9" /><Relationship Type="http://schemas.openxmlformats.org/officeDocument/2006/relationships/notesMaster" Target="/ppt/notesMasters/notesMaster1.xml" Id="Rac90303081ad41b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6e6818a14f04623" /><Relationship Type="http://schemas.openxmlformats.org/officeDocument/2006/relationships/notesMaster" Target="/ppt/notesMasters/notesMaster1.xml" Id="R0135bf3df68f48f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0339f2aeb7f487c" /><Relationship Type="http://schemas.openxmlformats.org/officeDocument/2006/relationships/notesMaster" Target="/ppt/notesMasters/notesMaster1.xml" Id="R68eeae15ac8c43e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07fc02f957f40c8" /><Relationship Type="http://schemas.openxmlformats.org/officeDocument/2006/relationships/notesMaster" Target="/ppt/notesMasters/notesMaster1.xml" Id="R5cbc1a806aa3418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ddcbe89c6574349" /><Relationship Type="http://schemas.openxmlformats.org/officeDocument/2006/relationships/notesMaster" Target="/ppt/notesMasters/notesMaster1.xml" Id="R7feb8c94da1b4f6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73331fa2b124e9c" /><Relationship Type="http://schemas.openxmlformats.org/officeDocument/2006/relationships/notesMaster" Target="/ppt/notesMasters/notesMaster1.xml" Id="R60bcc9b19aae42a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6c498652cec49de" /><Relationship Type="http://schemas.openxmlformats.org/officeDocument/2006/relationships/notesMaster" Target="/ppt/notesMasters/notesMaster1.xml" Id="R0ff38b22ea9549e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c144522e4db4f22" /><Relationship Type="http://schemas.openxmlformats.org/officeDocument/2006/relationships/notesMaster" Target="/ppt/notesMasters/notesMaster1.xml" Id="Rc19943a4b5da445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491b6ae17f94332" /><Relationship Type="http://schemas.openxmlformats.org/officeDocument/2006/relationships/notesMaster" Target="/ppt/notesMasters/notesMaster1.xml" Id="Rc9907d243ce547a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f4bc72dd1524659" /><Relationship Type="http://schemas.openxmlformats.org/officeDocument/2006/relationships/notesMaster" Target="/ppt/notesMasters/notesMaster1.xml" Id="Rd7879cedc31f47d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332afe4a6c64ac0" /><Relationship Type="http://schemas.openxmlformats.org/officeDocument/2006/relationships/notesMaster" Target="/ppt/notesMasters/notesMaster1.xml" Id="R9c06e6c671bd419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5e7fa55a2e54e39" /><Relationship Type="http://schemas.openxmlformats.org/officeDocument/2006/relationships/notesMaster" Target="/ppt/notesMasters/notesMaster1.xml" Id="Rf2e65467086141d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0cba70bb14404509" /><Relationship Type="http://schemas.openxmlformats.org/officeDocument/2006/relationships/notesMaster" Target="/ppt/notesMasters/notesMaster1.xml" Id="R658430dfb0384f1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193ce9d46f74516" /><Relationship Type="http://schemas.openxmlformats.org/officeDocument/2006/relationships/notesMaster" Target="/ppt/notesMasters/notesMaster1.xml" Id="Rac1865018001420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0b8a8552df0470f" /><Relationship Type="http://schemas.openxmlformats.org/officeDocument/2006/relationships/notesMaster" Target="/ppt/notesMasters/notesMaster1.xml" Id="R2490399868d44a8f"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5dcfa98218dc41b4" /><Relationship Type="http://schemas.openxmlformats.org/officeDocument/2006/relationships/notesMaster" Target="/ppt/notesMasters/notesMaster1.xml" Id="R9b208df137bd4ba5"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361b30e98bab4003" /><Relationship Type="http://schemas.openxmlformats.org/officeDocument/2006/relationships/notesMaster" Target="/ppt/notesMasters/notesMaster1.xml" Id="Rf111e21d801b496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743d25e78154ba4" /><Relationship Type="http://schemas.openxmlformats.org/officeDocument/2006/relationships/notesMaster" Target="/ppt/notesMasters/notesMaster1.xml" Id="Rda457c49473d4072"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d2c974eb14414779" /><Relationship Type="http://schemas.openxmlformats.org/officeDocument/2006/relationships/notesMaster" Target="/ppt/notesMasters/notesMaster1.xml" Id="Rc6d323fbb494449f"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35c07fb26ad14daa" /><Relationship Type="http://schemas.openxmlformats.org/officeDocument/2006/relationships/notesMaster" Target="/ppt/notesMasters/notesMaster1.xml" Id="R0251da5ada5f4adb"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e7c9765c5c4a419a" /><Relationship Type="http://schemas.openxmlformats.org/officeDocument/2006/relationships/notesMaster" Target="/ppt/notesMasters/notesMaster1.xml" Id="R1aa19899148d49b6"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d0cbd6ed2d5e478f" /><Relationship Type="http://schemas.openxmlformats.org/officeDocument/2006/relationships/notesMaster" Target="/ppt/notesMasters/notesMaster1.xml" Id="R3a15051b275d4415"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a82aa340458f44cb" /><Relationship Type="http://schemas.openxmlformats.org/officeDocument/2006/relationships/notesMaster" Target="/ppt/notesMasters/notesMaster1.xml" Id="Racbe3516b80042e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94abb248f6640c0" /><Relationship Type="http://schemas.openxmlformats.org/officeDocument/2006/relationships/image" Target="/ppt/media/image.png" Id="R346c9434bb674e97" /><Relationship Type="http://schemas.openxmlformats.org/officeDocument/2006/relationships/image" Target="/ppt/media/image2.png" Id="Rb3d48c364a79475e" /><Relationship Type="http://schemas.openxmlformats.org/officeDocument/2006/relationships/image" Target="/ppt/media/image.jpeg" Id="Rb41da46dd7f64ab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3e4ff579cdb453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46c9434bb674e9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3d48c364a79475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41da46dd7f64ab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c7b40444793448a" /><Relationship Type="http://schemas.openxmlformats.org/officeDocument/2006/relationships/slideLayout" Target="/ppt/slideLayouts/slideLayout1.xml" Id="R308f9167155a400e" /><Relationship Type="http://schemas.openxmlformats.org/officeDocument/2006/relationships/slideLayout" Target="/ppt/slideLayouts/slideLayout2.xml" Id="Ra631c37ea90c4d6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08f9167155a400e"/>
    <p:sldLayoutId xmlns:r="http://schemas.openxmlformats.org/officeDocument/2006/relationships" id="2147483650" r:id="Ra631c37ea90c4d6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c7592f1725c4455" /><Relationship Type="http://schemas.openxmlformats.org/officeDocument/2006/relationships/notesSlide" Target="/ppt/notesSlides/notesSlide1.xml" Id="R46fedc5455f2430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9698fce75fd4445" /><Relationship Type="http://schemas.openxmlformats.org/officeDocument/2006/relationships/notesSlide" Target="/ppt/notesSlides/notesSlide2.xml" Id="Re1a88cf1978f472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9b4de92ec79463c" /><Relationship Type="http://schemas.openxmlformats.org/officeDocument/2006/relationships/notesSlide" Target="/ppt/notesSlides/notesSlide3.xml" Id="Rbe72edcd6ead444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a4c6cfa37704b24" /><Relationship Type="http://schemas.openxmlformats.org/officeDocument/2006/relationships/notesSlide" Target="/ppt/notesSlides/notesSlide4.xml" Id="R61cb54f7e29d44f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27b8a269f804f68" /><Relationship Type="http://schemas.openxmlformats.org/officeDocument/2006/relationships/notesSlide" Target="/ppt/notesSlides/notesSlide5.xml" Id="Rfcbd020388d74f8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87c57d555b443c4" /><Relationship Type="http://schemas.openxmlformats.org/officeDocument/2006/relationships/notesSlide" Target="/ppt/notesSlides/notesSlide6.xml" Id="R6e9c2f8c608b4c2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6c21e518b9a4f9d" /><Relationship Type="http://schemas.openxmlformats.org/officeDocument/2006/relationships/notesSlide" Target="/ppt/notesSlides/notesSlide7.xml" Id="R587ad56d7c564ac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ed52474d96c43c1" /><Relationship Type="http://schemas.openxmlformats.org/officeDocument/2006/relationships/notesSlide" Target="/ppt/notesSlides/notesSlide8.xml" Id="R441ba0e514ca4c1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6ad79aa2bb64d48" /><Relationship Type="http://schemas.openxmlformats.org/officeDocument/2006/relationships/notesSlide" Target="/ppt/notesSlides/notesSlide9.xml" Id="R066b368cd24a467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3f47358f0274a43" /><Relationship Type="http://schemas.openxmlformats.org/officeDocument/2006/relationships/notesSlide" Target="/ppt/notesSlides/notesSlide10.xml" Id="Rb4652a6ad102471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5b857a452c34fca" /><Relationship Type="http://schemas.openxmlformats.org/officeDocument/2006/relationships/notesSlide" Target="/ppt/notesSlides/notesSlide11.xml" Id="R787e888b1bb7478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8d3d7cdf9b6498b" /><Relationship Type="http://schemas.openxmlformats.org/officeDocument/2006/relationships/notesSlide" Target="/ppt/notesSlides/notesSlide12.xml" Id="R71d5284c42234eb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224c6c04d6e435c" /><Relationship Type="http://schemas.openxmlformats.org/officeDocument/2006/relationships/notesSlide" Target="/ppt/notesSlides/notesSlide13.xml" Id="Rc82a7e1c376c40b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9e1e267871241fb" /><Relationship Type="http://schemas.openxmlformats.org/officeDocument/2006/relationships/notesSlide" Target="/ppt/notesSlides/notesSlide14.xml" Id="Rc369356c2aa240b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2bc3747514c46db" /><Relationship Type="http://schemas.openxmlformats.org/officeDocument/2006/relationships/notesSlide" Target="/ppt/notesSlides/notesSlide15.xml" Id="R8c11bb730c824f3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ba2d2bf4df148e5" /><Relationship Type="http://schemas.openxmlformats.org/officeDocument/2006/relationships/notesSlide" Target="/ppt/notesSlides/notesSlide16.xml" Id="R9f560b45bd944e7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86088d265e04b33" /><Relationship Type="http://schemas.openxmlformats.org/officeDocument/2006/relationships/notesSlide" Target="/ppt/notesSlides/notesSlide17.xml" Id="R1fc1dbf23b124a7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831a98a926d439c" /><Relationship Type="http://schemas.openxmlformats.org/officeDocument/2006/relationships/notesSlide" Target="/ppt/notesSlides/notesSlide18.xml" Id="Re3bddf28c012430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1fc3c525a3e40d1" /><Relationship Type="http://schemas.openxmlformats.org/officeDocument/2006/relationships/notesSlide" Target="/ppt/notesSlides/notesSlide19.xml" Id="R5562ef1599504b2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b1395040afa42c5" /><Relationship Type="http://schemas.openxmlformats.org/officeDocument/2006/relationships/notesSlide" Target="/ppt/notesSlides/notesSlide20.xml" Id="R5a2da1e7e77947d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1e4acc5a78c4c9e" /><Relationship Type="http://schemas.openxmlformats.org/officeDocument/2006/relationships/notesSlide" Target="/ppt/notesSlides/notesSlide21.xml" Id="R0ecde1d34064498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aa6431aa59f42d7" /><Relationship Type="http://schemas.openxmlformats.org/officeDocument/2006/relationships/notesSlide" Target="/ppt/notesSlides/notesSlide22.xml" Id="R990649995fee402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05052785de54720" /><Relationship Type="http://schemas.openxmlformats.org/officeDocument/2006/relationships/notesSlide" Target="/ppt/notesSlides/notesSlide23.xml" Id="Re304eba564f848d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aaa90a4a12024632" /><Relationship Type="http://schemas.openxmlformats.org/officeDocument/2006/relationships/notesSlide" Target="/ppt/notesSlides/notesSlide24.xml" Id="R0176ae5fac3a493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b808bb89206f4925" /><Relationship Type="http://schemas.openxmlformats.org/officeDocument/2006/relationships/notesSlide" Target="/ppt/notesSlides/notesSlide25.xml" Id="Ra9c4c4d574434b7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c92fdce4b5864f56" /><Relationship Type="http://schemas.openxmlformats.org/officeDocument/2006/relationships/notesSlide" Target="/ppt/notesSlides/notesSlide26.xml" Id="R0624c743017e4c65"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9efe170455a4474" /><Relationship Type="http://schemas.openxmlformats.org/officeDocument/2006/relationships/notesSlide" Target="/ppt/notesSlides/notesSlide27.xml" Id="Rc1c4c16ad43a47e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6264920b4c3943cd" /><Relationship Type="http://schemas.openxmlformats.org/officeDocument/2006/relationships/notesSlide" Target="/ppt/notesSlides/notesSlide28.xml" Id="R66ace6854ff1470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7b7f506b18c64533" /><Relationship Type="http://schemas.openxmlformats.org/officeDocument/2006/relationships/notesSlide" Target="/ppt/notesSlides/notesSlide29.xml" Id="R47a42c9581cb418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259bf2652fcf497b" /><Relationship Type="http://schemas.openxmlformats.org/officeDocument/2006/relationships/notesSlide" Target="/ppt/notesSlides/notesSlide30.xml" Id="R90e7610432914d41"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9b696165c1a24794" /><Relationship Type="http://schemas.openxmlformats.org/officeDocument/2006/relationships/notesSlide" Target="/ppt/notesSlides/notesSlide31.xml" Id="R067b7321298a4919"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64f860dd9da54f80" /><Relationship Type="http://schemas.openxmlformats.org/officeDocument/2006/relationships/notesSlide" Target="/ppt/notesSlides/notesSlide32.xml" Id="Rb36610fba73d433e"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bc933a00ea134d77" /><Relationship Type="http://schemas.openxmlformats.org/officeDocument/2006/relationships/notesSlide" Target="/ppt/notesSlides/notesSlide33.xml" Id="R27fa981c12b64fa2"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4b92acd724724f3f" /><Relationship Type="http://schemas.openxmlformats.org/officeDocument/2006/relationships/notesSlide" Target="/ppt/notesSlides/notesSlide34.xml" Id="R9a892e524236460f"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ace7db05478f4f3b" /><Relationship Type="http://schemas.openxmlformats.org/officeDocument/2006/relationships/notesSlide" Target="/ppt/notesSlides/notesSlide35.xml" Id="R88e9daa7d9f048ab"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ba96dadd381e45a9" /><Relationship Type="http://schemas.openxmlformats.org/officeDocument/2006/relationships/notesSlide" Target="/ppt/notesSlides/notesSlide36.xml" Id="R869cf8039a07456f"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41aff26ebd5c41f8" /><Relationship Type="http://schemas.openxmlformats.org/officeDocument/2006/relationships/notesSlide" Target="/ppt/notesSlides/notesSlide37.xml" Id="R2d67427d31904a42"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593ae3e061c843a9" /><Relationship Type="http://schemas.openxmlformats.org/officeDocument/2006/relationships/notesSlide" Target="/ppt/notesSlides/notesSlide38.xml" Id="Rc06f3dd130154c12"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85ceb0ceef074918" /><Relationship Type="http://schemas.openxmlformats.org/officeDocument/2006/relationships/notesSlide" Target="/ppt/notesSlides/notesSlide39.xml" Id="Rbf4b053c351a4b2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使徒行傳第20章</a:t>
            </a:r>
          </a:p>
          <a:p xmlns:a="http://schemas.openxmlformats.org/drawingml/2006/main">
            <a:pPr algn="ctr">
              <a:buNone/>
            </a:pPr>
            <a:r>
              <a:rPr sz="2000">
                <a:solidFill>
                  <a:srgbClr val="FFFFFF"/>
                </a:solidFill>
                <a:latin typeface="Georgia"/>
                <a:ea typeface="Georgia"/>
                <a:cs typeface="Georgia"/>
              </a:rPr>
              <a:t>Acts 20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20:1  |  Acts 20:1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亂定之後，保羅請門徒來，勸勉他們，就辭別起行，往馬其頓去。</a:t>
            </a:r>
          </a:p>
          <a:p xmlns:a="http://schemas.openxmlformats.org/drawingml/2006/main">
            <a:pPr algn="ctr">
              <a:buNone/>
            </a:pPr>
            <a:r>
              <a:rPr sz="2400">
                <a:solidFill>
                  <a:srgbClr val="FFFFFF"/>
                </a:solidFill>
                <a:latin typeface="Georgia"/>
                <a:ea typeface="Georgia"/>
                <a:cs typeface="Georgia"/>
              </a:rPr>
              <a:t>And after the uproar was ceased, Paul called unto him the disciples, and embraced them, and departed for to go into Macedonia.</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20:2  |  Acts 20:2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走遍了那一帶地方，用許多話勸勉門徒，然後來到希臘。</a:t>
            </a:r>
          </a:p>
          <a:p xmlns:a="http://schemas.openxmlformats.org/drawingml/2006/main">
            <a:pPr algn="ctr">
              <a:buNone/>
            </a:pPr>
            <a:r>
              <a:rPr sz="2400">
                <a:solidFill>
                  <a:srgbClr val="FFFFFF"/>
                </a:solidFill>
                <a:latin typeface="Georgia"/>
                <a:ea typeface="Georgia"/>
                <a:cs typeface="Georgia"/>
              </a:rPr>
              <a:t>And when he had gone over those parts, and had given them much exhortation, he came into Greece,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20:3  |  Acts 20:3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在那裏住了三個月，將要坐船往敘利亞去，猶太人設計要害他，他就定意從馬其頓回去。</a:t>
            </a:r>
          </a:p>
          <a:p xmlns:a="http://schemas.openxmlformats.org/drawingml/2006/main">
            <a:pPr algn="ctr">
              <a:buNone/>
            </a:pPr>
            <a:r>
              <a:rPr sz="2400">
                <a:solidFill>
                  <a:srgbClr val="FFFFFF"/>
                </a:solidFill>
                <a:latin typeface="Georgia"/>
                <a:ea typeface="Georgia"/>
                <a:cs typeface="Georgia"/>
              </a:rPr>
              <a:t>And there abode three months. And when the Jews laid wait for him, as he was about to sail into Syria, he purposed to return through Macedonia.</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20:4  |  Acts 20:4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同他到亞細亞去的，有庇哩亞人畢羅斯的兒子所巴特，帖撒羅尼迦人亞里達古和西公都，還有特庇人該猶，並提摩太，又有亞細亞人推基古和特羅非摩。</a:t>
            </a:r>
          </a:p>
          <a:p xmlns:a="http://schemas.openxmlformats.org/drawingml/2006/main">
            <a:pPr algn="ctr">
              <a:buNone/>
            </a:pPr>
            <a:r>
              <a:rPr sz="2100">
                <a:solidFill>
                  <a:srgbClr val="FFFFFF"/>
                </a:solidFill>
                <a:latin typeface="Georgia"/>
                <a:ea typeface="Georgia"/>
                <a:cs typeface="Georgia"/>
              </a:rPr>
              <a:t>And there accompanied him into Asia Sopater of Berea; and of the Thessalonians, Aristarchus and Secundus; and Gaius of Derbe, and Timotheus; and of Asia, Tychicus and Trophimus.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20:5  |  Acts 20:5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這些人先走，在特羅亞等候我們。</a:t>
            </a:r>
          </a:p>
          <a:p xmlns:a="http://schemas.openxmlformats.org/drawingml/2006/main">
            <a:pPr algn="ctr">
              <a:buNone/>
            </a:pPr>
            <a:r>
              <a:rPr sz="2800">
                <a:solidFill>
                  <a:srgbClr val="FFFFFF"/>
                </a:solidFill>
                <a:latin typeface="Georgia"/>
                <a:ea typeface="Georgia"/>
                <a:cs typeface="Georgia"/>
              </a:rPr>
              <a:t>These going before tarried for us at Troas.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20:6  |  Acts 20:6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過了除酵的日子，我們從腓立比開船，五天到了特羅亞，和他們相會，在那裏住了七天。</a:t>
            </a:r>
          </a:p>
          <a:p xmlns:a="http://schemas.openxmlformats.org/drawingml/2006/main">
            <a:pPr algn="ctr">
              <a:buNone/>
            </a:pPr>
            <a:r>
              <a:rPr sz="2400">
                <a:solidFill>
                  <a:srgbClr val="FFFFFF"/>
                </a:solidFill>
                <a:latin typeface="Georgia"/>
                <a:ea typeface="Georgia"/>
                <a:cs typeface="Georgia"/>
              </a:rPr>
              <a:t>And we sailed away from Philippi after the days of unleavened bread, and came unto them to Troas in five days; where we abode seven days.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20:7  |  Acts 20:7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七日的第一日，我們聚會擘餅的時候，保羅因為要次日起行，就與他們講論，直講到半夜。</a:t>
            </a:r>
          </a:p>
          <a:p xmlns:a="http://schemas.openxmlformats.org/drawingml/2006/main">
            <a:pPr algn="ctr">
              <a:buNone/>
            </a:pPr>
            <a:r>
              <a:rPr sz="2100">
                <a:solidFill>
                  <a:srgbClr val="FFFFFF"/>
                </a:solidFill>
                <a:latin typeface="Georgia"/>
                <a:ea typeface="Georgia"/>
                <a:cs typeface="Georgia"/>
              </a:rPr>
              <a:t>And upon the first day of the week, when the disciples came together to break bread, Paul preached unto them, ready to depart on the morrow; and continued his speech until midnight.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20:8  |  Acts 20:8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我們聚會的那座樓上，有好些燈燭。</a:t>
            </a:r>
          </a:p>
          <a:p xmlns:a="http://schemas.openxmlformats.org/drawingml/2006/main">
            <a:pPr algn="ctr">
              <a:buNone/>
            </a:pPr>
            <a:r>
              <a:rPr sz="2400">
                <a:solidFill>
                  <a:srgbClr val="FFFFFF"/>
                </a:solidFill>
                <a:latin typeface="Georgia"/>
                <a:ea typeface="Georgia"/>
                <a:cs typeface="Georgia"/>
              </a:rPr>
              <a:t>And there were many lights in the upper chamber, where they were gathered together.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20:9  |  Acts 20:9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有一個少年人，名叫猶推古，坐在窗臺上，困倦沉睡。保羅講了多時，少年人睡熟了，就從三層樓上掉下去；扶起他來，已經死了。</a:t>
            </a:r>
          </a:p>
          <a:p xmlns:a="http://schemas.openxmlformats.org/drawingml/2006/main">
            <a:pPr algn="ctr">
              <a:buNone/>
            </a:pPr>
            <a:r>
              <a:rPr sz="2100">
                <a:solidFill>
                  <a:srgbClr val="FFFFFF"/>
                </a:solidFill>
                <a:latin typeface="Georgia"/>
                <a:ea typeface="Georgia"/>
                <a:cs typeface="Georgia"/>
              </a:rPr>
              <a:t>And there sat in a window a certain young man named Eutychus, being fallen into a deep sleep: and as Paul was long preaching, he sunk down with sleep, and fell down from the third loft, and was taken up dead.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20:10  |  Acts 20:10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保羅下去，伏在他身上，抱着他，說：「你們不要發慌，他的靈魂還在身上。」</a:t>
            </a:r>
          </a:p>
          <a:p xmlns:a="http://schemas.openxmlformats.org/drawingml/2006/main">
            <a:pPr algn="ctr">
              <a:buNone/>
            </a:pPr>
            <a:r>
              <a:rPr sz="2400">
                <a:solidFill>
                  <a:srgbClr val="FFFFFF"/>
                </a:solidFill>
                <a:latin typeface="Georgia"/>
                <a:ea typeface="Georgia"/>
                <a:cs typeface="Georgia"/>
              </a:rPr>
              <a:t>And Paul went down, and fell on him, and embracing him said, Trouble not yourselves; for his life is in him.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20:11  |  Acts 20:11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保羅又上去，擘餅，吃了，談論許久，直到天亮，這才走了。</a:t>
            </a:r>
          </a:p>
          <a:p xmlns:a="http://schemas.openxmlformats.org/drawingml/2006/main">
            <a:pPr algn="ctr">
              <a:buNone/>
            </a:pPr>
            <a:r>
              <a:rPr sz="2400">
                <a:solidFill>
                  <a:srgbClr val="FFFFFF"/>
                </a:solidFill>
                <a:latin typeface="Georgia"/>
                <a:ea typeface="Georgia"/>
                <a:cs typeface="Georgia"/>
              </a:rPr>
              <a:t>When he therefore was come up again, and had broken bread, and eaten, and talked a long while, even till break of day, so he departed.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20:12  |  Acts 20:12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有人把那童子活活地領來，得的安慰不小。</a:t>
            </a:r>
          </a:p>
          <a:p xmlns:a="http://schemas.openxmlformats.org/drawingml/2006/main">
            <a:pPr algn="ctr">
              <a:buNone/>
            </a:pPr>
            <a:r>
              <a:rPr sz="2800">
                <a:solidFill>
                  <a:srgbClr val="FFFFFF"/>
                </a:solidFill>
                <a:latin typeface="Georgia"/>
                <a:ea typeface="Georgia"/>
                <a:cs typeface="Georgia"/>
              </a:rPr>
              <a:t>And they brought the young man alive, and were not a little comforted.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20:13  |  Acts 20:13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我們先上船，開往亞朔去，意思要在那裏接保羅；因為他是這樣安排的，他自己打算要步行。</a:t>
            </a:r>
          </a:p>
          <a:p xmlns:a="http://schemas.openxmlformats.org/drawingml/2006/main">
            <a:pPr algn="ctr">
              <a:buNone/>
            </a:pPr>
            <a:r>
              <a:rPr sz="2400">
                <a:solidFill>
                  <a:srgbClr val="FFFFFF"/>
                </a:solidFill>
                <a:latin typeface="Georgia"/>
                <a:ea typeface="Georgia"/>
                <a:cs typeface="Georgia"/>
              </a:rPr>
              <a:t>And we went before to ship, and sailed unto Assos, there intending to take in Paul: for so had he appointed, minding himself to go afoot.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20:14  |  Acts 20:14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他既在亞朔與我們相會，我們就接他上船，來到米推利尼。</a:t>
            </a:r>
          </a:p>
          <a:p xmlns:a="http://schemas.openxmlformats.org/drawingml/2006/main">
            <a:pPr algn="ctr">
              <a:buNone/>
            </a:pPr>
            <a:r>
              <a:rPr sz="2800">
                <a:solidFill>
                  <a:srgbClr val="FFFFFF"/>
                </a:solidFill>
                <a:latin typeface="Georgia"/>
                <a:ea typeface="Georgia"/>
                <a:cs typeface="Georgia"/>
              </a:rPr>
              <a:t>And when he met with us at Assos, we took him in, and came to Mitylene.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20:15  |  Acts 20:15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從那裏開船，次日到了基阿的對面；又次日，在撒摩靠岸；又次日，來到米利都。</a:t>
            </a:r>
          </a:p>
          <a:p xmlns:a="http://schemas.openxmlformats.org/drawingml/2006/main">
            <a:pPr algn="ctr">
              <a:buNone/>
            </a:pPr>
            <a:r>
              <a:rPr sz="2100">
                <a:solidFill>
                  <a:srgbClr val="FFFFFF"/>
                </a:solidFill>
                <a:latin typeface="Georgia"/>
                <a:ea typeface="Georgia"/>
                <a:cs typeface="Georgia"/>
              </a:rPr>
              <a:t>And we sailed thence, and came the next day over against Chios; and the next day we arrived at Samos, and tarried at Trogyllium; and the next day we came to Miletus.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20:16  |  Acts 20:16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乃因保羅早已定意越過以弗所，免得在亞細亞耽延，他急忙前走，巴不得趕五旬節能到耶路撒冷。</a:t>
            </a:r>
          </a:p>
          <a:p xmlns:a="http://schemas.openxmlformats.org/drawingml/2006/main">
            <a:pPr algn="ctr">
              <a:buNone/>
            </a:pPr>
            <a:r>
              <a:rPr sz="2100">
                <a:solidFill>
                  <a:srgbClr val="FFFFFF"/>
                </a:solidFill>
                <a:latin typeface="Georgia"/>
                <a:ea typeface="Georgia"/>
                <a:cs typeface="Georgia"/>
              </a:rPr>
              <a:t>For Paul had determined to sail by Ephesus, because he would not spend the time in Asia: for he hasted, if it were possible for him, to be at Jerusalem the day of Pentecost.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20:17  |  Acts 20:17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保羅從米利都打發人往以弗所去，請教會的長老來。</a:t>
            </a:r>
          </a:p>
          <a:p xmlns:a="http://schemas.openxmlformats.org/drawingml/2006/main">
            <a:pPr algn="ctr">
              <a:buNone/>
            </a:pPr>
            <a:r>
              <a:rPr sz="2800">
                <a:solidFill>
                  <a:srgbClr val="FFFFFF"/>
                </a:solidFill>
                <a:latin typeface="Georgia"/>
                <a:ea typeface="Georgia"/>
                <a:cs typeface="Georgia"/>
              </a:rPr>
              <a:t>And from Miletus he sent to Ephesus, and called the elders of the church.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20:18  |  Acts 20:18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他們來了，保羅就說：「你們知道，自從我到亞細亞的日子以來，在你們中間始終為人如何，</a:t>
            </a:r>
          </a:p>
          <a:p xmlns:a="http://schemas.openxmlformats.org/drawingml/2006/main">
            <a:pPr algn="ctr">
              <a:buNone/>
            </a:pPr>
            <a:r>
              <a:rPr sz="2100">
                <a:solidFill>
                  <a:srgbClr val="FFFFFF"/>
                </a:solidFill>
                <a:latin typeface="Georgia"/>
                <a:ea typeface="Georgia"/>
                <a:cs typeface="Georgia"/>
              </a:rPr>
              <a:t>And when they were come to him, he said unto them, Ye know, from the first day that I came into Asia, after what manner I have been with you at all seasons,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20:19  |  Acts 20:19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服事主，凡事謙卑，眼中流淚，又因猶太人的謀害，經歷試煉。</a:t>
            </a:r>
          </a:p>
          <a:p xmlns:a="http://schemas.openxmlformats.org/drawingml/2006/main">
            <a:pPr algn="ctr">
              <a:buNone/>
            </a:pPr>
            <a:r>
              <a:rPr sz="2400">
                <a:solidFill>
                  <a:srgbClr val="FFFFFF"/>
                </a:solidFill>
                <a:latin typeface="Georgia"/>
                <a:ea typeface="Georgia"/>
                <a:cs typeface="Georgia"/>
              </a:rPr>
              <a:t>Serving the Lord with all humility of mind, and with many tears, and temptations, which befell me by the lying in wait of the Jews: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20:20  |  Acts 20:20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你們也知道，凡與你們有益的，我沒有一樣避諱不說的，或在眾人面前，或在各人家裏，我都教導你們；</a:t>
            </a:r>
          </a:p>
          <a:p xmlns:a="http://schemas.openxmlformats.org/drawingml/2006/main">
            <a:pPr algn="ctr">
              <a:buNone/>
            </a:pPr>
            <a:r>
              <a:rPr sz="2400">
                <a:solidFill>
                  <a:srgbClr val="FFFFFF"/>
                </a:solidFill>
                <a:latin typeface="Georgia"/>
                <a:ea typeface="Georgia"/>
                <a:cs typeface="Georgia"/>
              </a:rPr>
              <a:t>And how I kept back nothing that was profitable unto you, but have shewed you, and have taught you publickly, and from house to house,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20:21  |  Acts 20:21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又對猶太人和希臘人證明當向神悔改，信靠我主耶穌基督。</a:t>
            </a:r>
          </a:p>
          <a:p xmlns:a="http://schemas.openxmlformats.org/drawingml/2006/main">
            <a:pPr algn="ctr">
              <a:buNone/>
            </a:pPr>
            <a:r>
              <a:rPr sz="2400">
                <a:solidFill>
                  <a:srgbClr val="FFFFFF"/>
                </a:solidFill>
                <a:latin typeface="Georgia"/>
                <a:ea typeface="Georgia"/>
                <a:cs typeface="Georgia"/>
              </a:rPr>
              <a:t>Testifying both to the Jews, and also to the Greeks, repentance toward God, and faith toward our Lord Jesus Christ.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20:22  |  Acts 20:22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現在我往耶路撒冷去，心甚迫切，不知道在那裏要遇見甚麼事；</a:t>
            </a:r>
          </a:p>
          <a:p xmlns:a="http://schemas.openxmlformats.org/drawingml/2006/main">
            <a:pPr algn="ctr">
              <a:buNone/>
            </a:pPr>
            <a:r>
              <a:rPr sz="2400">
                <a:solidFill>
                  <a:srgbClr val="FFFFFF"/>
                </a:solidFill>
                <a:latin typeface="Georgia"/>
                <a:ea typeface="Georgia"/>
                <a:cs typeface="Georgia"/>
              </a:rPr>
              <a:t>And now, behold, I go bound in the spirit unto Jerusalem, not knowing the things that shall befall me there: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20:23  |  Acts 20:23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但知道聖靈在各城裏向我指證，說有捆鎖與患難等待我。</a:t>
            </a:r>
          </a:p>
          <a:p xmlns:a="http://schemas.openxmlformats.org/drawingml/2006/main">
            <a:pPr algn="ctr">
              <a:buNone/>
            </a:pPr>
            <a:r>
              <a:rPr sz="2400">
                <a:solidFill>
                  <a:srgbClr val="FFFFFF"/>
                </a:solidFill>
                <a:latin typeface="Georgia"/>
                <a:ea typeface="Georgia"/>
                <a:cs typeface="Georgia"/>
              </a:rPr>
              <a:t>Save that the Holy Ghost witnesseth in every city, saying that bonds and afflictions abide me.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20:24  |  Acts 20:24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我卻不以性命為念，也不看為寶貴，只要行完我的路程，成就我從主耶穌所領受的職事，證明神恩惠的福音。</a:t>
            </a:r>
          </a:p>
          <a:p xmlns:a="http://schemas.openxmlformats.org/drawingml/2006/main">
            <a:pPr algn="ctr">
              <a:buNone/>
            </a:pPr>
            <a:r>
              <a:rPr sz="2100">
                <a:solidFill>
                  <a:srgbClr val="FFFFFF"/>
                </a:solidFill>
                <a:latin typeface="Georgia"/>
                <a:ea typeface="Georgia"/>
                <a:cs typeface="Georgia"/>
              </a:rPr>
              <a:t>But none of these things move me, neither count I my life dear unto myself, so that I might finish my course with joy, and the ministry, which I have received of the Lord Jesus, to testify the gospel of the grace of God.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20:25  |  Acts 20:25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「我素常在你們中間來往，傳講神國[的道]；如今我曉得，你們以後都不得再見我的面了。</a:t>
            </a:r>
          </a:p>
          <a:p xmlns:a="http://schemas.openxmlformats.org/drawingml/2006/main">
            <a:pPr algn="ctr">
              <a:buNone/>
            </a:pPr>
            <a:r>
              <a:rPr sz="2400">
                <a:solidFill>
                  <a:srgbClr val="FFFFFF"/>
                </a:solidFill>
                <a:latin typeface="Georgia"/>
                <a:ea typeface="Georgia"/>
                <a:cs typeface="Georgia"/>
              </a:rPr>
              <a:t>And now, behold, I know that ye all, among whom I have gone preaching the kingdom of God, shall see my face no more.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20:26  |  Acts 20:26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所以我今日向你們證明，你們中間無論何人死亡，罪不在我身上。</a:t>
            </a:r>
          </a:p>
          <a:p xmlns:a="http://schemas.openxmlformats.org/drawingml/2006/main">
            <a:pPr algn="ctr">
              <a:buNone/>
            </a:pPr>
            <a:r>
              <a:rPr sz="2400">
                <a:solidFill>
                  <a:srgbClr val="FFFFFF"/>
                </a:solidFill>
                <a:latin typeface="Georgia"/>
                <a:ea typeface="Georgia"/>
                <a:cs typeface="Georgia"/>
              </a:rPr>
              <a:t>Wherefore I take you to record this day, that I am pure from the blood of all men.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20:27  |  Acts 20:27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因為神的旨意，我並沒有一樣避諱不傳給你們的。</a:t>
            </a:r>
          </a:p>
          <a:p xmlns:a="http://schemas.openxmlformats.org/drawingml/2006/main">
            <a:pPr algn="ctr">
              <a:buNone/>
            </a:pPr>
            <a:r>
              <a:rPr sz="2800">
                <a:solidFill>
                  <a:srgbClr val="FFFFFF"/>
                </a:solidFill>
                <a:latin typeface="Georgia"/>
                <a:ea typeface="Georgia"/>
                <a:cs typeface="Georgia"/>
              </a:rPr>
              <a:t>For I have not shunned to declare unto you all the counsel of God.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20:28  |  Acts 20:28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聖靈立你們作全群的監督，你們就當為自己謹慎，也為全群謹慎，牧養神的教會，就是他用自己血所買來的。</a:t>
            </a:r>
          </a:p>
          <a:p xmlns:a="http://schemas.openxmlformats.org/drawingml/2006/main">
            <a:pPr algn="ctr">
              <a:buNone/>
            </a:pPr>
            <a:r>
              <a:rPr sz="2100">
                <a:solidFill>
                  <a:srgbClr val="FFFFFF"/>
                </a:solidFill>
                <a:latin typeface="Georgia"/>
                <a:ea typeface="Georgia"/>
                <a:cs typeface="Georgia"/>
              </a:rPr>
              <a:t>Take heed therefore unto yourselves, and to all the flock, over the which the Holy Ghost hath made you overseers, to feed the church of God, which he hath purchased with his own blood.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20:29  |  Acts 20:29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我知道，我去之後必有兇暴的豺狼進入你們中間，不愛惜羊群。</a:t>
            </a:r>
          </a:p>
          <a:p xmlns:a="http://schemas.openxmlformats.org/drawingml/2006/main">
            <a:pPr algn="ctr">
              <a:buNone/>
            </a:pPr>
            <a:r>
              <a:rPr sz="2400">
                <a:solidFill>
                  <a:srgbClr val="FFFFFF"/>
                </a:solidFill>
                <a:latin typeface="Georgia"/>
                <a:ea typeface="Georgia"/>
                <a:cs typeface="Georgia"/>
              </a:rPr>
              <a:t>For I know this, that after my departing shall grievous wolves enter in among you, not sparing the flock.</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20:30  |  Acts 20:30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就是你們中間，也必有人起來說悖謬的話，要引誘門徒跟從他們。</a:t>
            </a:r>
          </a:p>
          <a:p xmlns:a="http://schemas.openxmlformats.org/drawingml/2006/main">
            <a:pPr algn="ctr">
              <a:buNone/>
            </a:pPr>
            <a:r>
              <a:rPr sz="2400">
                <a:solidFill>
                  <a:srgbClr val="FFFFFF"/>
                </a:solidFill>
                <a:latin typeface="Georgia"/>
                <a:ea typeface="Georgia"/>
                <a:cs typeface="Georgia"/>
              </a:rPr>
              <a:t>Also of your own selves shall men arise, speaking perverse things, to draw away disciples after them.</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20:31  |  Acts 20:31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所以你們應當警醒，記念我三年之久晝夜不住地流淚、勸戒你們各人。</a:t>
            </a:r>
          </a:p>
          <a:p xmlns:a="http://schemas.openxmlformats.org/drawingml/2006/main">
            <a:pPr algn="ctr">
              <a:buNone/>
            </a:pPr>
            <a:r>
              <a:rPr sz="2400">
                <a:solidFill>
                  <a:srgbClr val="FFFFFF"/>
                </a:solidFill>
                <a:latin typeface="Georgia"/>
                <a:ea typeface="Georgia"/>
                <a:cs typeface="Georgia"/>
              </a:rPr>
              <a:t>Therefore watch, and remember, that by the space of three years I ceased not to warn every one night and day with tears.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20:32  |  Acts 20:32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如今我把你們交託神和他恩惠的道；這道能建立你們，叫你們和一切成聖的人同得基業。</a:t>
            </a:r>
          </a:p>
          <a:p xmlns:a="http://schemas.openxmlformats.org/drawingml/2006/main">
            <a:pPr algn="ctr">
              <a:buNone/>
            </a:pPr>
            <a:r>
              <a:rPr sz="2100">
                <a:solidFill>
                  <a:srgbClr val="FFFFFF"/>
                </a:solidFill>
                <a:latin typeface="Georgia"/>
                <a:ea typeface="Georgia"/>
                <a:cs typeface="Georgia"/>
              </a:rPr>
              <a:t>And now, brethren, I commend you to God, and to the word of his grace, which is able to build you up, and to give you an inheritance among all them which are sanctified.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20:33  |  Acts 20:33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我未曾貪圖一個人的金、銀、衣服。</a:t>
            </a:r>
          </a:p>
          <a:p xmlns:a="http://schemas.openxmlformats.org/drawingml/2006/main">
            <a:pPr algn="ctr">
              <a:buNone/>
            </a:pPr>
            <a:r>
              <a:rPr sz="2800">
                <a:solidFill>
                  <a:srgbClr val="FFFFFF"/>
                </a:solidFill>
                <a:latin typeface="Georgia"/>
                <a:ea typeface="Georgia"/>
                <a:cs typeface="Georgia"/>
              </a:rPr>
              <a:t>I have coveted no man’s silver, or gold, or apparel.</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20:34  |  Acts 20:34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我這兩隻手常供給我和同人的需用，這是你們自己知道的。</a:t>
            </a:r>
          </a:p>
          <a:p xmlns:a="http://schemas.openxmlformats.org/drawingml/2006/main">
            <a:pPr algn="ctr">
              <a:buNone/>
            </a:pPr>
            <a:r>
              <a:rPr sz="2400">
                <a:solidFill>
                  <a:srgbClr val="FFFFFF"/>
                </a:solidFill>
                <a:latin typeface="Georgia"/>
                <a:ea typeface="Georgia"/>
                <a:cs typeface="Georgia"/>
              </a:rPr>
              <a:t>Yea, ye yourselves know, that these hands have ministered unto my necessities, and to them that were with me.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20:35  |  Acts 20:35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我凡事給你們作榜樣，叫你們知道應當這樣勞苦，扶助軟弱的人，又當記念主耶穌的話，說：『施比受更為有福。』」</a:t>
            </a:r>
          </a:p>
          <a:p xmlns:a="http://schemas.openxmlformats.org/drawingml/2006/main">
            <a:pPr algn="ctr">
              <a:buNone/>
            </a:pPr>
            <a:r>
              <a:rPr sz="2100">
                <a:solidFill>
                  <a:srgbClr val="FFFFFF"/>
                </a:solidFill>
                <a:latin typeface="Georgia"/>
                <a:ea typeface="Georgia"/>
                <a:cs typeface="Georgia"/>
              </a:rPr>
              <a:t>I have shewed you all things, how that so labouring ye ought to support the weak, and to remember the words of the Lord Jesus, how he said, It is more blessed to give than to receive.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20:36  |  Acts 20:36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保羅說完了這話，就跪下同眾人禱告。</a:t>
            </a:r>
          </a:p>
          <a:p xmlns:a="http://schemas.openxmlformats.org/drawingml/2006/main">
            <a:pPr algn="ctr">
              <a:buNone/>
            </a:pPr>
            <a:r>
              <a:rPr sz="2800">
                <a:solidFill>
                  <a:srgbClr val="FFFFFF"/>
                </a:solidFill>
                <a:latin typeface="Georgia"/>
                <a:ea typeface="Georgia"/>
                <a:cs typeface="Georgia"/>
              </a:rPr>
              <a:t>And when he had thus spoken, he kneeled down, and prayed with them all.</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20:37  |  Acts 20:37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眾人痛哭，抱着保羅的頸項，和他親嘴。</a:t>
            </a:r>
          </a:p>
          <a:p xmlns:a="http://schemas.openxmlformats.org/drawingml/2006/main">
            <a:pPr algn="ctr">
              <a:buNone/>
            </a:pPr>
            <a:r>
              <a:rPr sz="2800">
                <a:solidFill>
                  <a:srgbClr val="FFFFFF"/>
                </a:solidFill>
                <a:latin typeface="Georgia"/>
                <a:ea typeface="Georgia"/>
                <a:cs typeface="Georgia"/>
              </a:rPr>
              <a:t>And they all wept sore, and fell on Paul’s neck, and kissed him,</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20:38  |  Acts 20:38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叫他們最傷心的，就是他說「以後不能再見我的面」那句話，於是送他上船去了。</a:t>
            </a:r>
          </a:p>
          <a:p xmlns:a="http://schemas.openxmlformats.org/drawingml/2006/main">
            <a:pPr algn="ctr">
              <a:buNone/>
            </a:pPr>
            <a:r>
              <a:rPr sz="2400">
                <a:solidFill>
                  <a:srgbClr val="FFFFFF"/>
                </a:solidFill>
                <a:latin typeface="Georgia"/>
                <a:ea typeface="Georgia"/>
                <a:cs typeface="Georgia"/>
              </a:rPr>
              <a:t>Sorrowing most of all for the words which he spake, that they should see his face no more. And they accompanied him unto the ship.</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2026-08-30T07:08:04.8880000Z</dcterms:created>
  <dcterms:modified xsi:type="dcterms:W3CDTF">2026-08-30T07:08:04.8880000Z</dcterms:modified>
</coreProperties>
</file>