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b057326908a44491" /><Relationship Type="http://schemas.openxmlformats.org/officeDocument/2006/relationships/extended-properties" Target="/docProps/app.xml" Id="Rcc3672a5c069428f" /><Relationship Type="http://schemas.openxmlformats.org/officeDocument/2006/relationships/officeDocument" Target="/ppt/presentation.xml" Id="R87d4635ff79544f5" /></Relationships>
</file>

<file path=ppt/presentation.xml><?xml version="1.0" encoding="utf-8"?>
<p:presentation xmlns:p="http://schemas.openxmlformats.org/presentationml/2006/main">
  <p:sldMasterIdLst>
    <p:sldMasterId xmlns:r="http://schemas.openxmlformats.org/officeDocument/2006/relationships" id="2147483648" r:id="R3165e0d722b6475d"/>
  </p:sldMasterIdLst>
  <p:notesMasterIdLst>
    <p:notesMasterId xmlns:r="http://schemas.openxmlformats.org/officeDocument/2006/relationships" r:id="R63605cbeead44a37"/>
  </p:notesMasterIdLst>
  <p:sldIdLst>
    <p:sldId xmlns:r="http://schemas.openxmlformats.org/officeDocument/2006/relationships" id="256" r:id="Rd85ed65f93fd4c75"/>
    <p:sldId xmlns:r="http://schemas.openxmlformats.org/officeDocument/2006/relationships" id="257" r:id="R851dd3f0019341ed"/>
    <p:sldId xmlns:r="http://schemas.openxmlformats.org/officeDocument/2006/relationships" id="258" r:id="Rfa92ce4886b740ef"/>
    <p:sldId xmlns:r="http://schemas.openxmlformats.org/officeDocument/2006/relationships" id="259" r:id="R472df6744e644ac1"/>
    <p:sldId xmlns:r="http://schemas.openxmlformats.org/officeDocument/2006/relationships" id="260" r:id="R538775ecfff44268"/>
    <p:sldId xmlns:r="http://schemas.openxmlformats.org/officeDocument/2006/relationships" id="261" r:id="R43ac1737c2f14569"/>
    <p:sldId xmlns:r="http://schemas.openxmlformats.org/officeDocument/2006/relationships" id="262" r:id="R9cfe63b8491a424a"/>
    <p:sldId xmlns:r="http://schemas.openxmlformats.org/officeDocument/2006/relationships" id="263" r:id="R1adf997a9d1f44e2"/>
    <p:sldId xmlns:r="http://schemas.openxmlformats.org/officeDocument/2006/relationships" id="264" r:id="Rcccff91f80084f33"/>
    <p:sldId xmlns:r="http://schemas.openxmlformats.org/officeDocument/2006/relationships" id="265" r:id="R94b7097fc6894fec"/>
    <p:sldId xmlns:r="http://schemas.openxmlformats.org/officeDocument/2006/relationships" id="266" r:id="R6e99fa12ddfa4c98"/>
    <p:sldId xmlns:r="http://schemas.openxmlformats.org/officeDocument/2006/relationships" id="267" r:id="Rc8d5f4d93ed84a2a"/>
    <p:sldId xmlns:r="http://schemas.openxmlformats.org/officeDocument/2006/relationships" id="268" r:id="R59306e855b944e7d"/>
    <p:sldId xmlns:r="http://schemas.openxmlformats.org/officeDocument/2006/relationships" id="269" r:id="R48f88711ea804bbd"/>
    <p:sldId xmlns:r="http://schemas.openxmlformats.org/officeDocument/2006/relationships" id="270" r:id="R383710b753c14766"/>
    <p:sldId xmlns:r="http://schemas.openxmlformats.org/officeDocument/2006/relationships" id="271" r:id="R65bbbe4478744b53"/>
    <p:sldId xmlns:r="http://schemas.openxmlformats.org/officeDocument/2006/relationships" id="272" r:id="Rb74b1d651ad34210"/>
    <p:sldId xmlns:r="http://schemas.openxmlformats.org/officeDocument/2006/relationships" id="273" r:id="R87298535c3e949f6"/>
    <p:sldId xmlns:r="http://schemas.openxmlformats.org/officeDocument/2006/relationships" id="274" r:id="Rfae2beea127040f1"/>
    <p:sldId xmlns:r="http://schemas.openxmlformats.org/officeDocument/2006/relationships" id="275" r:id="R41ef792584344383"/>
    <p:sldId xmlns:r="http://schemas.openxmlformats.org/officeDocument/2006/relationships" id="276" r:id="R1974e007932c4bbd"/>
    <p:sldId xmlns:r="http://schemas.openxmlformats.org/officeDocument/2006/relationships" id="277" r:id="R72037808d4e44dcf"/>
    <p:sldId xmlns:r="http://schemas.openxmlformats.org/officeDocument/2006/relationships" id="278" r:id="R96b653e948824b74"/>
    <p:sldId xmlns:r="http://schemas.openxmlformats.org/officeDocument/2006/relationships" id="279" r:id="R844a8dec409b4911"/>
    <p:sldId xmlns:r="http://schemas.openxmlformats.org/officeDocument/2006/relationships" id="280" r:id="R10c56015c675425a"/>
    <p:sldId xmlns:r="http://schemas.openxmlformats.org/officeDocument/2006/relationships" id="281" r:id="R011f18bd6b80468b"/>
    <p:sldId xmlns:r="http://schemas.openxmlformats.org/officeDocument/2006/relationships" id="282" r:id="R445ef45dcf6d440f"/>
    <p:sldId xmlns:r="http://schemas.openxmlformats.org/officeDocument/2006/relationships" id="283" r:id="R574605b77b1e4083"/>
    <p:sldId xmlns:r="http://schemas.openxmlformats.org/officeDocument/2006/relationships" id="284" r:id="R5c5e8049bc8a48b8"/>
    <p:sldId xmlns:r="http://schemas.openxmlformats.org/officeDocument/2006/relationships" id="285" r:id="Rf822127c65254e4f"/>
    <p:sldId xmlns:r="http://schemas.openxmlformats.org/officeDocument/2006/relationships" id="286" r:id="R16492c73659941f6"/>
    <p:sldId xmlns:r="http://schemas.openxmlformats.org/officeDocument/2006/relationships" id="287" r:id="R1726663cc382434b"/>
    <p:sldId xmlns:r="http://schemas.openxmlformats.org/officeDocument/2006/relationships" id="288" r:id="R2e38af30abeb45a1"/>
    <p:sldId xmlns:r="http://schemas.openxmlformats.org/officeDocument/2006/relationships" id="289" r:id="R517512a076cf4c58"/>
    <p:sldId xmlns:r="http://schemas.openxmlformats.org/officeDocument/2006/relationships" id="290" r:id="Rf30ec9d0249a4d7a"/>
    <p:sldId xmlns:r="http://schemas.openxmlformats.org/officeDocument/2006/relationships" id="291" r:id="Rf4aa43446ae14d72"/>
    <p:sldId xmlns:r="http://schemas.openxmlformats.org/officeDocument/2006/relationships" id="292" r:id="R836a3bbb08d3437c"/>
    <p:sldId xmlns:r="http://schemas.openxmlformats.org/officeDocument/2006/relationships" id="293" r:id="R93614faa9ef948ef"/>
    <p:sldId xmlns:r="http://schemas.openxmlformats.org/officeDocument/2006/relationships" id="294" r:id="R425a04eeea344816"/>
    <p:sldId xmlns:r="http://schemas.openxmlformats.org/officeDocument/2006/relationships" id="295" r:id="R82eda3ba5c084ff7"/>
    <p:sldId xmlns:r="http://schemas.openxmlformats.org/officeDocument/2006/relationships" id="296" r:id="Rfed192b7d93e435e"/>
    <p:sldId xmlns:r="http://schemas.openxmlformats.org/officeDocument/2006/relationships" id="297" r:id="R9d080fc1537d4934"/>
    <p:sldId xmlns:r="http://schemas.openxmlformats.org/officeDocument/2006/relationships" id="298" r:id="R9534f96782b64927"/>
    <p:sldId xmlns:r="http://schemas.openxmlformats.org/officeDocument/2006/relationships" id="299" r:id="Re1dabf4310cb4e68"/>
    <p:sldId xmlns:r="http://schemas.openxmlformats.org/officeDocument/2006/relationships" id="300" r:id="R4c6aa80d0ebc411c"/>
    <p:sldId xmlns:r="http://schemas.openxmlformats.org/officeDocument/2006/relationships" id="301" r:id="R888d41e483154a4a"/>
    <p:sldId xmlns:r="http://schemas.openxmlformats.org/officeDocument/2006/relationships" id="302" r:id="R8afb7140c8b64fef"/>
    <p:sldId xmlns:r="http://schemas.openxmlformats.org/officeDocument/2006/relationships" id="303" r:id="R665b7686d1514dfb"/>
    <p:sldId xmlns:r="http://schemas.openxmlformats.org/officeDocument/2006/relationships" id="304" r:id="R0592ed8b8e8f47a3"/>
    <p:sldId xmlns:r="http://schemas.openxmlformats.org/officeDocument/2006/relationships" id="305" r:id="Rb105d951808c44b5"/>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dab04c82b3c4840" /><Relationship Type="http://schemas.openxmlformats.org/officeDocument/2006/relationships/slideMaster" Target="/ppt/slideMasters/slideMaster1.xml" Id="R3165e0d722b6475d" /><Relationship Type="http://schemas.openxmlformats.org/officeDocument/2006/relationships/notesMaster" Target="/ppt/notesMasters/notesMaster1.xml" Id="R63605cbeead44a37" /><Relationship Type="http://schemas.openxmlformats.org/officeDocument/2006/relationships/presProps" Target="/ppt/presProps.xml" Id="Re3c79e2c2ef643be" /><Relationship Type="http://schemas.openxmlformats.org/officeDocument/2006/relationships/tableStyles" Target="/ppt/tableStyles.xml" Id="Rb32131ad1d1c40e5" /><Relationship Type="http://schemas.openxmlformats.org/officeDocument/2006/relationships/slide" Target="/ppt/slides/slide1.xml" Id="Rd85ed65f93fd4c75" /><Relationship Type="http://schemas.openxmlformats.org/officeDocument/2006/relationships/slide" Target="/ppt/slides/slide2.xml" Id="R851dd3f0019341ed" /><Relationship Type="http://schemas.openxmlformats.org/officeDocument/2006/relationships/slide" Target="/ppt/slides/slide3.xml" Id="Rfa92ce4886b740ef" /><Relationship Type="http://schemas.openxmlformats.org/officeDocument/2006/relationships/slide" Target="/ppt/slides/slide4.xml" Id="R472df6744e644ac1" /><Relationship Type="http://schemas.openxmlformats.org/officeDocument/2006/relationships/slide" Target="/ppt/slides/slide5.xml" Id="R538775ecfff44268" /><Relationship Type="http://schemas.openxmlformats.org/officeDocument/2006/relationships/slide" Target="/ppt/slides/slide6.xml" Id="R43ac1737c2f14569" /><Relationship Type="http://schemas.openxmlformats.org/officeDocument/2006/relationships/slide" Target="/ppt/slides/slide7.xml" Id="R9cfe63b8491a424a" /><Relationship Type="http://schemas.openxmlformats.org/officeDocument/2006/relationships/slide" Target="/ppt/slides/slide8.xml" Id="R1adf997a9d1f44e2" /><Relationship Type="http://schemas.openxmlformats.org/officeDocument/2006/relationships/slide" Target="/ppt/slides/slide9.xml" Id="Rcccff91f80084f33" /><Relationship Type="http://schemas.openxmlformats.org/officeDocument/2006/relationships/slide" Target="/ppt/slides/slide10.xml" Id="R94b7097fc6894fec" /><Relationship Type="http://schemas.openxmlformats.org/officeDocument/2006/relationships/slide" Target="/ppt/slides/slide11.xml" Id="R6e99fa12ddfa4c98" /><Relationship Type="http://schemas.openxmlformats.org/officeDocument/2006/relationships/slide" Target="/ppt/slides/slide12.xml" Id="Rc8d5f4d93ed84a2a" /><Relationship Type="http://schemas.openxmlformats.org/officeDocument/2006/relationships/slide" Target="/ppt/slides/slide13.xml" Id="R59306e855b944e7d" /><Relationship Type="http://schemas.openxmlformats.org/officeDocument/2006/relationships/slide" Target="/ppt/slides/slide14.xml" Id="R48f88711ea804bbd" /><Relationship Type="http://schemas.openxmlformats.org/officeDocument/2006/relationships/slide" Target="/ppt/slides/slide15.xml" Id="R383710b753c14766" /><Relationship Type="http://schemas.openxmlformats.org/officeDocument/2006/relationships/slide" Target="/ppt/slides/slide16.xml" Id="R65bbbe4478744b53" /><Relationship Type="http://schemas.openxmlformats.org/officeDocument/2006/relationships/slide" Target="/ppt/slides/slide17.xml" Id="Rb74b1d651ad34210" /><Relationship Type="http://schemas.openxmlformats.org/officeDocument/2006/relationships/slide" Target="/ppt/slides/slide18.xml" Id="R87298535c3e949f6" /><Relationship Type="http://schemas.openxmlformats.org/officeDocument/2006/relationships/slide" Target="/ppt/slides/slide19.xml" Id="Rfae2beea127040f1" /><Relationship Type="http://schemas.openxmlformats.org/officeDocument/2006/relationships/slide" Target="/ppt/slides/slide20.xml" Id="R41ef792584344383" /><Relationship Type="http://schemas.openxmlformats.org/officeDocument/2006/relationships/slide" Target="/ppt/slides/slide21.xml" Id="R1974e007932c4bbd" /><Relationship Type="http://schemas.openxmlformats.org/officeDocument/2006/relationships/slide" Target="/ppt/slides/slide22.xml" Id="R72037808d4e44dcf" /><Relationship Type="http://schemas.openxmlformats.org/officeDocument/2006/relationships/slide" Target="/ppt/slides/slide23.xml" Id="R96b653e948824b74" /><Relationship Type="http://schemas.openxmlformats.org/officeDocument/2006/relationships/slide" Target="/ppt/slides/slide24.xml" Id="R844a8dec409b4911" /><Relationship Type="http://schemas.openxmlformats.org/officeDocument/2006/relationships/slide" Target="/ppt/slides/slide25.xml" Id="R10c56015c675425a" /><Relationship Type="http://schemas.openxmlformats.org/officeDocument/2006/relationships/slide" Target="/ppt/slides/slide26.xml" Id="R011f18bd6b80468b" /><Relationship Type="http://schemas.openxmlformats.org/officeDocument/2006/relationships/slide" Target="/ppt/slides/slide27.xml" Id="R445ef45dcf6d440f" /><Relationship Type="http://schemas.openxmlformats.org/officeDocument/2006/relationships/slide" Target="/ppt/slides/slide28.xml" Id="R574605b77b1e4083" /><Relationship Type="http://schemas.openxmlformats.org/officeDocument/2006/relationships/slide" Target="/ppt/slides/slide29.xml" Id="R5c5e8049bc8a48b8" /><Relationship Type="http://schemas.openxmlformats.org/officeDocument/2006/relationships/slide" Target="/ppt/slides/slide30.xml" Id="Rf822127c65254e4f" /><Relationship Type="http://schemas.openxmlformats.org/officeDocument/2006/relationships/slide" Target="/ppt/slides/slide31.xml" Id="R16492c73659941f6" /><Relationship Type="http://schemas.openxmlformats.org/officeDocument/2006/relationships/slide" Target="/ppt/slides/slide32.xml" Id="R1726663cc382434b" /><Relationship Type="http://schemas.openxmlformats.org/officeDocument/2006/relationships/slide" Target="/ppt/slides/slide33.xml" Id="R2e38af30abeb45a1" /><Relationship Type="http://schemas.openxmlformats.org/officeDocument/2006/relationships/slide" Target="/ppt/slides/slide34.xml" Id="R517512a076cf4c58" /><Relationship Type="http://schemas.openxmlformats.org/officeDocument/2006/relationships/slide" Target="/ppt/slides/slide35.xml" Id="Rf30ec9d0249a4d7a" /><Relationship Type="http://schemas.openxmlformats.org/officeDocument/2006/relationships/slide" Target="/ppt/slides/slide36.xml" Id="Rf4aa43446ae14d72" /><Relationship Type="http://schemas.openxmlformats.org/officeDocument/2006/relationships/slide" Target="/ppt/slides/slide37.xml" Id="R836a3bbb08d3437c" /><Relationship Type="http://schemas.openxmlformats.org/officeDocument/2006/relationships/slide" Target="/ppt/slides/slide38.xml" Id="R93614faa9ef948ef" /><Relationship Type="http://schemas.openxmlformats.org/officeDocument/2006/relationships/slide" Target="/ppt/slides/slide39.xml" Id="R425a04eeea344816" /><Relationship Type="http://schemas.openxmlformats.org/officeDocument/2006/relationships/slide" Target="/ppt/slides/slide40.xml" Id="R82eda3ba5c084ff7" /><Relationship Type="http://schemas.openxmlformats.org/officeDocument/2006/relationships/slide" Target="/ppt/slides/slide41.xml" Id="Rfed192b7d93e435e" /><Relationship Type="http://schemas.openxmlformats.org/officeDocument/2006/relationships/slide" Target="/ppt/slides/slide42.xml" Id="R9d080fc1537d4934" /><Relationship Type="http://schemas.openxmlformats.org/officeDocument/2006/relationships/slide" Target="/ppt/slides/slide43.xml" Id="R9534f96782b64927" /><Relationship Type="http://schemas.openxmlformats.org/officeDocument/2006/relationships/slide" Target="/ppt/slides/slide44.xml" Id="Re1dabf4310cb4e68" /><Relationship Type="http://schemas.openxmlformats.org/officeDocument/2006/relationships/slide" Target="/ppt/slides/slide45.xml" Id="R4c6aa80d0ebc411c" /><Relationship Type="http://schemas.openxmlformats.org/officeDocument/2006/relationships/slide" Target="/ppt/slides/slide46.xml" Id="R888d41e483154a4a" /><Relationship Type="http://schemas.openxmlformats.org/officeDocument/2006/relationships/slide" Target="/ppt/slides/slide47.xml" Id="R8afb7140c8b64fef" /><Relationship Type="http://schemas.openxmlformats.org/officeDocument/2006/relationships/slide" Target="/ppt/slides/slide48.xml" Id="R665b7686d1514dfb" /><Relationship Type="http://schemas.openxmlformats.org/officeDocument/2006/relationships/slide" Target="/ppt/slides/slide49.xml" Id="R0592ed8b8e8f47a3" /><Relationship Type="http://schemas.openxmlformats.org/officeDocument/2006/relationships/slide" Target="/ppt/slides/slide50.xml" Id="Rb105d951808c44b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6b18d092e394d3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27b5ae1e4c246bc" /><Relationship Type="http://schemas.openxmlformats.org/officeDocument/2006/relationships/notesMaster" Target="/ppt/notesMasters/notesMaster1.xml" Id="R2729383860914ba0" /></Relationships>
</file>

<file path=ppt/notesSlides/_rels/notesSlide2.xml.rels>&#65279;<?xml version="1.0" encoding="utf-8"?><Relationships xmlns="http://schemas.openxmlformats.org/package/2006/relationships"><Relationship Type="http://schemas.openxmlformats.org/officeDocument/2006/relationships/slide" Target="/ppt/slides/slide2.xml" Id="R982533770ab24bf1" /><Relationship Type="http://schemas.openxmlformats.org/officeDocument/2006/relationships/notesMaster" Target="/ppt/notesMasters/notesMaster1.xml" Id="R5610e7f807f946bd" /></Relationships>
</file>

<file path=ppt/notesSlides/_rels/notesSlide3.xml.rels>&#65279;<?xml version="1.0" encoding="utf-8"?><Relationships xmlns="http://schemas.openxmlformats.org/package/2006/relationships"><Relationship Type="http://schemas.openxmlformats.org/officeDocument/2006/relationships/slide" Target="/ppt/slides/slide3.xml" Id="Rb0e12ffeede1487e" /><Relationship Type="http://schemas.openxmlformats.org/officeDocument/2006/relationships/notesMaster" Target="/ppt/notesMasters/notesMaster1.xml" Id="R8205a4770cf24c23" /></Relationships>
</file>

<file path=ppt/notesSlides/_rels/notesSlide4.xml.rels>&#65279;<?xml version="1.0" encoding="utf-8"?><Relationships xmlns="http://schemas.openxmlformats.org/package/2006/relationships"><Relationship Type="http://schemas.openxmlformats.org/officeDocument/2006/relationships/slide" Target="/ppt/slides/slide4.xml" Id="Raae1930785374c3e" /><Relationship Type="http://schemas.openxmlformats.org/officeDocument/2006/relationships/notesMaster" Target="/ppt/notesMasters/notesMaster1.xml" Id="R5505bc95a396439e" /></Relationships>
</file>

<file path=ppt/notesSlides/_rels/notesSlide5.xml.rels>&#65279;<?xml version="1.0" encoding="utf-8"?><Relationships xmlns="http://schemas.openxmlformats.org/package/2006/relationships"><Relationship Type="http://schemas.openxmlformats.org/officeDocument/2006/relationships/slide" Target="/ppt/slides/slide5.xml" Id="R8aa2b6c704bf466b" /><Relationship Type="http://schemas.openxmlformats.org/officeDocument/2006/relationships/notesMaster" Target="/ppt/notesMasters/notesMaster1.xml" Id="R0b978367ff614e87" /></Relationships>
</file>

<file path=ppt/notesSlides/_rels/notesSlide6.xml.rels>&#65279;<?xml version="1.0" encoding="utf-8"?><Relationships xmlns="http://schemas.openxmlformats.org/package/2006/relationships"><Relationship Type="http://schemas.openxmlformats.org/officeDocument/2006/relationships/slide" Target="/ppt/slides/slide6.xml" Id="Rc247bf104c4d4619" /><Relationship Type="http://schemas.openxmlformats.org/officeDocument/2006/relationships/notesMaster" Target="/ppt/notesMasters/notesMaster1.xml" Id="R7fde6d81921f4bd6" /></Relationships>
</file>

<file path=ppt/notesSlides/_rels/notesSlide7.xml.rels>&#65279;<?xml version="1.0" encoding="utf-8"?><Relationships xmlns="http://schemas.openxmlformats.org/package/2006/relationships"><Relationship Type="http://schemas.openxmlformats.org/officeDocument/2006/relationships/slide" Target="/ppt/slides/slide7.xml" Id="R8d37dd5fa1534f88" /><Relationship Type="http://schemas.openxmlformats.org/officeDocument/2006/relationships/notesMaster" Target="/ppt/notesMasters/notesMaster1.xml" Id="R669e763083cf42fb" /></Relationships>
</file>

<file path=ppt/notesSlides/_rels/notesSlide8.xml.rels>&#65279;<?xml version="1.0" encoding="utf-8"?><Relationships xmlns="http://schemas.openxmlformats.org/package/2006/relationships"><Relationship Type="http://schemas.openxmlformats.org/officeDocument/2006/relationships/slide" Target="/ppt/slides/slide8.xml" Id="R21803f64dd274477" /><Relationship Type="http://schemas.openxmlformats.org/officeDocument/2006/relationships/notesMaster" Target="/ppt/notesMasters/notesMaster1.xml" Id="R48db36495d584b00" /></Relationships>
</file>

<file path=ppt/notesSlides/_rels/notesSlide9.xml.rels>&#65279;<?xml version="1.0" encoding="utf-8"?><Relationships xmlns="http://schemas.openxmlformats.org/package/2006/relationships"><Relationship Type="http://schemas.openxmlformats.org/officeDocument/2006/relationships/slide" Target="/ppt/slides/slide9.xml" Id="Ra46b47d305d04e9f" /><Relationship Type="http://schemas.openxmlformats.org/officeDocument/2006/relationships/notesMaster" Target="/ppt/notesMasters/notesMaster1.xml" Id="Rd0c5907d19ff40b3"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16448e16d7f540b9" /><Relationship Type="http://schemas.openxmlformats.org/officeDocument/2006/relationships/notesMaster" Target="/ppt/notesMasters/notesMaster1.xml" Id="Rdbc1253c3cbe4feb"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5bcd0c5e43c4466a" /><Relationship Type="http://schemas.openxmlformats.org/officeDocument/2006/relationships/notesMaster" Target="/ppt/notesMasters/notesMaster1.xml" Id="R5d543eaaa3e34185"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4a8601e1f15f4c30" /><Relationship Type="http://schemas.openxmlformats.org/officeDocument/2006/relationships/notesMaster" Target="/ppt/notesMasters/notesMaster1.xml" Id="Rd1d13850de21411f"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5c00c4a6e4814356" /><Relationship Type="http://schemas.openxmlformats.org/officeDocument/2006/relationships/notesMaster" Target="/ppt/notesMasters/notesMaster1.xml" Id="R93b27a0dc87f4eed"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69f4ca1dc0bb4d85" /><Relationship Type="http://schemas.openxmlformats.org/officeDocument/2006/relationships/notesMaster" Target="/ppt/notesMasters/notesMaster1.xml" Id="R59699a711fd441c0"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b5c32b0a51854b43" /><Relationship Type="http://schemas.openxmlformats.org/officeDocument/2006/relationships/notesMaster" Target="/ppt/notesMasters/notesMaster1.xml" Id="R08733bfff8304a4f"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7e2af4a9abd14a39" /><Relationship Type="http://schemas.openxmlformats.org/officeDocument/2006/relationships/notesMaster" Target="/ppt/notesMasters/notesMaster1.xml" Id="R743e970bae6a4aae"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77ed5a154bd5476d" /><Relationship Type="http://schemas.openxmlformats.org/officeDocument/2006/relationships/notesMaster" Target="/ppt/notesMasters/notesMaster1.xml" Id="Rcda9b6945e73421e"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39546941f80f414f" /><Relationship Type="http://schemas.openxmlformats.org/officeDocument/2006/relationships/notesMaster" Target="/ppt/notesMasters/notesMaster1.xml" Id="Rbfa364c0a31f4191"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9beb441a0b414733" /><Relationship Type="http://schemas.openxmlformats.org/officeDocument/2006/relationships/notesMaster" Target="/ppt/notesMasters/notesMaster1.xml" Id="R379a9bc1411c401c"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dad2a19a93bd47b3" /><Relationship Type="http://schemas.openxmlformats.org/officeDocument/2006/relationships/notesMaster" Target="/ppt/notesMasters/notesMaster1.xml" Id="R4e0e73a74c5a4aa7"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457ac7c2c8b3425a" /><Relationship Type="http://schemas.openxmlformats.org/officeDocument/2006/relationships/notesMaster" Target="/ppt/notesMasters/notesMaster1.xml" Id="R41ec5808e2f443d8"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fffee4710937434b" /><Relationship Type="http://schemas.openxmlformats.org/officeDocument/2006/relationships/notesMaster" Target="/ppt/notesMasters/notesMaster1.xml" Id="Rf114b731681f4fe8"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1005e8e51a2c445a" /><Relationship Type="http://schemas.openxmlformats.org/officeDocument/2006/relationships/notesMaster" Target="/ppt/notesMasters/notesMaster1.xml" Id="Rfa6867d7e55d4aba"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46d2c80256384264" /><Relationship Type="http://schemas.openxmlformats.org/officeDocument/2006/relationships/notesMaster" Target="/ppt/notesMasters/notesMaster1.xml" Id="Rd2668d9b7c534a35"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4d2d7ba756904a66" /><Relationship Type="http://schemas.openxmlformats.org/officeDocument/2006/relationships/notesMaster" Target="/ppt/notesMasters/notesMaster1.xml" Id="Rb493e8bc8e2949c3"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f980d133b5984f04" /><Relationship Type="http://schemas.openxmlformats.org/officeDocument/2006/relationships/notesMaster" Target="/ppt/notesMasters/notesMaster1.xml" Id="Rd5a84ca69d0b430f"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bc72eaaafb5f4a99" /><Relationship Type="http://schemas.openxmlformats.org/officeDocument/2006/relationships/notesMaster" Target="/ppt/notesMasters/notesMaster1.xml" Id="Re272ad0e9b1c4909"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4ff48d68f6724d44" /><Relationship Type="http://schemas.openxmlformats.org/officeDocument/2006/relationships/notesMaster" Target="/ppt/notesMasters/notesMaster1.xml" Id="R50ab138cc43c4743"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7932248e75734984" /><Relationship Type="http://schemas.openxmlformats.org/officeDocument/2006/relationships/notesMaster" Target="/ppt/notesMasters/notesMaster1.xml" Id="Re93a1d51a28e4f50"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a7cf6a660d65449a" /><Relationship Type="http://schemas.openxmlformats.org/officeDocument/2006/relationships/notesMaster" Target="/ppt/notesMasters/notesMaster1.xml" Id="Rc6c914e7699e4fbc"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454b79e768ee4fa5" /><Relationship Type="http://schemas.openxmlformats.org/officeDocument/2006/relationships/notesMaster" Target="/ppt/notesMasters/notesMaster1.xml" Id="Ra0b089b7c4ed471d"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5f16a93284944a6d" /><Relationship Type="http://schemas.openxmlformats.org/officeDocument/2006/relationships/notesMaster" Target="/ppt/notesMasters/notesMaster1.xml" Id="R725ac876330048ca"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9492e3cac4c340eb" /><Relationship Type="http://schemas.openxmlformats.org/officeDocument/2006/relationships/notesMaster" Target="/ppt/notesMasters/notesMaster1.xml" Id="Rf753585249774e87"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c92d2dd2e0334813" /><Relationship Type="http://schemas.openxmlformats.org/officeDocument/2006/relationships/notesMaster" Target="/ppt/notesMasters/notesMaster1.xml" Id="R37e7df5bfc7a47be"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29f6dd84ed3c4de7" /><Relationship Type="http://schemas.openxmlformats.org/officeDocument/2006/relationships/notesMaster" Target="/ppt/notesMasters/notesMaster1.xml" Id="R2b29d7e34a5e4fef"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3ca1a065898e45a7" /><Relationship Type="http://schemas.openxmlformats.org/officeDocument/2006/relationships/notesMaster" Target="/ppt/notesMasters/notesMaster1.xml" Id="Rf8bde56f6c164078"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8832c36708bb448c" /><Relationship Type="http://schemas.openxmlformats.org/officeDocument/2006/relationships/notesMaster" Target="/ppt/notesMasters/notesMaster1.xml" Id="R2e1506edf7804b96"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7bd338779df746b1" /><Relationship Type="http://schemas.openxmlformats.org/officeDocument/2006/relationships/notesMaster" Target="/ppt/notesMasters/notesMaster1.xml" Id="Ra49851df10ba4467"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751bdf1e32a34cf1" /><Relationship Type="http://schemas.openxmlformats.org/officeDocument/2006/relationships/notesMaster" Target="/ppt/notesMasters/notesMaster1.xml" Id="R458b1697593d4144"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958c960af53841e0" /><Relationship Type="http://schemas.openxmlformats.org/officeDocument/2006/relationships/notesMaster" Target="/ppt/notesMasters/notesMaster1.xml" Id="Ra97197ca5a324063"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359a09e0b1ea4b92" /><Relationship Type="http://schemas.openxmlformats.org/officeDocument/2006/relationships/notesMaster" Target="/ppt/notesMasters/notesMaster1.xml" Id="R5ebb5a280e614883"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898272d78f094946" /><Relationship Type="http://schemas.openxmlformats.org/officeDocument/2006/relationships/notesMaster" Target="/ppt/notesMasters/notesMaster1.xml" Id="R9dcf25648d64454a"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9cbadeddb6f444bd" /><Relationship Type="http://schemas.openxmlformats.org/officeDocument/2006/relationships/notesMaster" Target="/ppt/notesMasters/notesMaster1.xml" Id="Rf163be21012d4949"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59fb9660865340ba" /><Relationship Type="http://schemas.openxmlformats.org/officeDocument/2006/relationships/notesMaster" Target="/ppt/notesMasters/notesMaster1.xml" Id="Rd2512bee3bf74484"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3ca512edb5594f7c" /><Relationship Type="http://schemas.openxmlformats.org/officeDocument/2006/relationships/notesMaster" Target="/ppt/notesMasters/notesMaster1.xml" Id="R9333bdeb435644a6"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7ab03b761abd474c" /><Relationship Type="http://schemas.openxmlformats.org/officeDocument/2006/relationships/notesMaster" Target="/ppt/notesMasters/notesMaster1.xml" Id="Rf2081adad4e748f0"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ee6a212b350e4c29" /><Relationship Type="http://schemas.openxmlformats.org/officeDocument/2006/relationships/notesMaster" Target="/ppt/notesMasters/notesMaster1.xml" Id="Rbab5a612a3bf40ff"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6c0bee2ef81e403a" /><Relationship Type="http://schemas.openxmlformats.org/officeDocument/2006/relationships/notesMaster" Target="/ppt/notesMasters/notesMaster1.xml" Id="Rcba530d53e27415d"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c76c8122b1f049b4" /><Relationship Type="http://schemas.openxmlformats.org/officeDocument/2006/relationships/notesMaster" Target="/ppt/notesMasters/notesMaster1.xml" Id="Rd0ccf6f3bf5a4fad"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fe73d2b33d5545d0" /><Relationship Type="http://schemas.openxmlformats.org/officeDocument/2006/relationships/notesMaster" Target="/ppt/notesMasters/notesMaster1.xml" Id="R2b6bf907e23e4d3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22cf3b20ceb4ab6" /><Relationship Type="http://schemas.openxmlformats.org/officeDocument/2006/relationships/image" Target="/ppt/media/image.png" Id="Rdf8b0a61ac13447a" /><Relationship Type="http://schemas.openxmlformats.org/officeDocument/2006/relationships/image" Target="/ppt/media/image2.png" Id="Rb32c69da12224c53" /><Relationship Type="http://schemas.openxmlformats.org/officeDocument/2006/relationships/image" Target="/ppt/media/image.jpeg" Id="R47f4de789f724ee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cd00196bbfec47c2"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df8b0a61ac13447a"/>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b32c69da12224c53"/>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47f4de789f724ee1"/>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8d8875c9df34f4e" /><Relationship Type="http://schemas.openxmlformats.org/officeDocument/2006/relationships/slideLayout" Target="/ppt/slideLayouts/slideLayout1.xml" Id="R870b0dc22772427e" /><Relationship Type="http://schemas.openxmlformats.org/officeDocument/2006/relationships/slideLayout" Target="/ppt/slideLayouts/slideLayout2.xml" Id="Rcb163bc113fc4db1"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70b0dc22772427e"/>
    <p:sldLayoutId xmlns:r="http://schemas.openxmlformats.org/officeDocument/2006/relationships" id="2147483650" r:id="Rcb163bc113fc4db1"/>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517b81630b5f47d8" /><Relationship Type="http://schemas.openxmlformats.org/officeDocument/2006/relationships/notesSlide" Target="/ppt/notesSlides/notesSlide1.xml" Id="R26a6e3af975643c8"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e1be655347084809" /><Relationship Type="http://schemas.openxmlformats.org/officeDocument/2006/relationships/notesSlide" Target="/ppt/notesSlides/notesSlide2.xml" Id="R5cedd859abcc491d"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1127a239aefe4149" /><Relationship Type="http://schemas.openxmlformats.org/officeDocument/2006/relationships/notesSlide" Target="/ppt/notesSlides/notesSlide3.xml" Id="R1c477f11a5bd4113"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f87e2e375fb244e1" /><Relationship Type="http://schemas.openxmlformats.org/officeDocument/2006/relationships/notesSlide" Target="/ppt/notesSlides/notesSlide4.xml" Id="Rab7178a280a34686"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6d56c5b00bd144af" /><Relationship Type="http://schemas.openxmlformats.org/officeDocument/2006/relationships/notesSlide" Target="/ppt/notesSlides/notesSlide5.xml" Id="Rac65490e68894042"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76690b750c474285" /><Relationship Type="http://schemas.openxmlformats.org/officeDocument/2006/relationships/notesSlide" Target="/ppt/notesSlides/notesSlide6.xml" Id="R743cb02fe9424f31"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600c0a498df14f17" /><Relationship Type="http://schemas.openxmlformats.org/officeDocument/2006/relationships/notesSlide" Target="/ppt/notesSlides/notesSlide7.xml" Id="Rb29d67adc3014d7b"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431432e2d27b4288" /><Relationship Type="http://schemas.openxmlformats.org/officeDocument/2006/relationships/notesSlide" Target="/ppt/notesSlides/notesSlide8.xml" Id="R0fcb7ffe85e84f88"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e9dc9abba2f049c1" /><Relationship Type="http://schemas.openxmlformats.org/officeDocument/2006/relationships/notesSlide" Target="/ppt/notesSlides/notesSlide9.xml" Id="R8f401cf87f694f9b"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738164e776a042d8" /><Relationship Type="http://schemas.openxmlformats.org/officeDocument/2006/relationships/notesSlide" Target="/ppt/notesSlides/notesSlide10.xml" Id="Rdace6f83c3d24e59"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c8f04d35d6314243" /><Relationship Type="http://schemas.openxmlformats.org/officeDocument/2006/relationships/notesSlide" Target="/ppt/notesSlides/notesSlide11.xml" Id="Rb8b8bd95dd444fcd"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f783a3933b594f12" /><Relationship Type="http://schemas.openxmlformats.org/officeDocument/2006/relationships/notesSlide" Target="/ppt/notesSlides/notesSlide12.xml" Id="Re0596b7e878d40a6"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d1891288f1fd42f0" /><Relationship Type="http://schemas.openxmlformats.org/officeDocument/2006/relationships/notesSlide" Target="/ppt/notesSlides/notesSlide13.xml" Id="R8be8d0563db34115"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cfbf4512a7c742bf" /><Relationship Type="http://schemas.openxmlformats.org/officeDocument/2006/relationships/notesSlide" Target="/ppt/notesSlides/notesSlide14.xml" Id="Rabec8f21981d49ff"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bcc923ec982c48e4" /><Relationship Type="http://schemas.openxmlformats.org/officeDocument/2006/relationships/notesSlide" Target="/ppt/notesSlides/notesSlide15.xml" Id="Rf27f18a43e4e4a86"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099fda8ee2774ca1" /><Relationship Type="http://schemas.openxmlformats.org/officeDocument/2006/relationships/notesSlide" Target="/ppt/notesSlides/notesSlide16.xml" Id="R78eb00b21a8b423c"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8d6b1b9b629f4f55" /><Relationship Type="http://schemas.openxmlformats.org/officeDocument/2006/relationships/notesSlide" Target="/ppt/notesSlides/notesSlide17.xml" Id="R1a29c614d7c743fa"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87812c4f425f4572" /><Relationship Type="http://schemas.openxmlformats.org/officeDocument/2006/relationships/notesSlide" Target="/ppt/notesSlides/notesSlide18.xml" Id="R831a3b99044b40bb"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37971201bc3245dd" /><Relationship Type="http://schemas.openxmlformats.org/officeDocument/2006/relationships/notesSlide" Target="/ppt/notesSlides/notesSlide19.xml" Id="R5d90b74dffe043a2"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499b820962804336" /><Relationship Type="http://schemas.openxmlformats.org/officeDocument/2006/relationships/notesSlide" Target="/ppt/notesSlides/notesSlide20.xml" Id="R2b8a9b27a9ed48cf"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8c77a56d53204e5a" /><Relationship Type="http://schemas.openxmlformats.org/officeDocument/2006/relationships/notesSlide" Target="/ppt/notesSlides/notesSlide21.xml" Id="R765dcd13a8fb47ec"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3f7d17dd902c495a" /><Relationship Type="http://schemas.openxmlformats.org/officeDocument/2006/relationships/notesSlide" Target="/ppt/notesSlides/notesSlide22.xml" Id="R62100c16781e4d67"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4a819a2955dc4085" /><Relationship Type="http://schemas.openxmlformats.org/officeDocument/2006/relationships/notesSlide" Target="/ppt/notesSlides/notesSlide23.xml" Id="R054b6365ced943da"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4ed047bddfef4f82" /><Relationship Type="http://schemas.openxmlformats.org/officeDocument/2006/relationships/notesSlide" Target="/ppt/notesSlides/notesSlide24.xml" Id="R66ea1964492f45ee"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8efab5977ace4585" /><Relationship Type="http://schemas.openxmlformats.org/officeDocument/2006/relationships/notesSlide" Target="/ppt/notesSlides/notesSlide25.xml" Id="R56363df522174bf1"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35e1222247824a83" /><Relationship Type="http://schemas.openxmlformats.org/officeDocument/2006/relationships/notesSlide" Target="/ppt/notesSlides/notesSlide26.xml" Id="Re480c93497bb4378"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2f2ebd759ee944cc" /><Relationship Type="http://schemas.openxmlformats.org/officeDocument/2006/relationships/notesSlide" Target="/ppt/notesSlides/notesSlide27.xml" Id="R48ec1d76b1c24af3"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aff3c1ae36154cf3" /><Relationship Type="http://schemas.openxmlformats.org/officeDocument/2006/relationships/notesSlide" Target="/ppt/notesSlides/notesSlide28.xml" Id="Re7d8973e89864844"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a3d19c9ebfcb4fcd" /><Relationship Type="http://schemas.openxmlformats.org/officeDocument/2006/relationships/notesSlide" Target="/ppt/notesSlides/notesSlide29.xml" Id="Rf3708722cd1f4bbb"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3a64ffe18f1c499f" /><Relationship Type="http://schemas.openxmlformats.org/officeDocument/2006/relationships/notesSlide" Target="/ppt/notesSlides/notesSlide30.xml" Id="R896e2dc4877e4514"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ccdca363d5a94d69" /><Relationship Type="http://schemas.openxmlformats.org/officeDocument/2006/relationships/notesSlide" Target="/ppt/notesSlides/notesSlide31.xml" Id="Rfaeec6075a354a5f"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f72d6ddf406a42e5" /><Relationship Type="http://schemas.openxmlformats.org/officeDocument/2006/relationships/notesSlide" Target="/ppt/notesSlides/notesSlide32.xml" Id="R8d5de1e0d5124282"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d773978718f24206" /><Relationship Type="http://schemas.openxmlformats.org/officeDocument/2006/relationships/notesSlide" Target="/ppt/notesSlides/notesSlide33.xml" Id="R960ddca097914dc6"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d6e2fb0e79dc4372" /><Relationship Type="http://schemas.openxmlformats.org/officeDocument/2006/relationships/notesSlide" Target="/ppt/notesSlides/notesSlide34.xml" Id="R98cb5cbaac7247c2"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dc34de1c8370457c" /><Relationship Type="http://schemas.openxmlformats.org/officeDocument/2006/relationships/notesSlide" Target="/ppt/notesSlides/notesSlide35.xml" Id="R4f3236c3cde548de"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28e6383d2ea540a6" /><Relationship Type="http://schemas.openxmlformats.org/officeDocument/2006/relationships/notesSlide" Target="/ppt/notesSlides/notesSlide36.xml" Id="R7eeecb2fa5694ef3"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268f4de3120e4212" /><Relationship Type="http://schemas.openxmlformats.org/officeDocument/2006/relationships/notesSlide" Target="/ppt/notesSlides/notesSlide37.xml" Id="Rd0c099bc0fe94ebf"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0e7b33aab4ae4355" /><Relationship Type="http://schemas.openxmlformats.org/officeDocument/2006/relationships/notesSlide" Target="/ppt/notesSlides/notesSlide38.xml" Id="R4b264f30266c42ab"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09d2fe0f69574881" /><Relationship Type="http://schemas.openxmlformats.org/officeDocument/2006/relationships/notesSlide" Target="/ppt/notesSlides/notesSlide39.xml" Id="R35608910b9b442de"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9d81cda5c4524da3" /><Relationship Type="http://schemas.openxmlformats.org/officeDocument/2006/relationships/notesSlide" Target="/ppt/notesSlides/notesSlide40.xml" Id="R698e53ac16bd40dc"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a463bf6bef5b4781" /><Relationship Type="http://schemas.openxmlformats.org/officeDocument/2006/relationships/notesSlide" Target="/ppt/notesSlides/notesSlide41.xml" Id="R0635a176d4454dd3"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0407fad0b89148a5" /><Relationship Type="http://schemas.openxmlformats.org/officeDocument/2006/relationships/notesSlide" Target="/ppt/notesSlides/notesSlide42.xml" Id="R799c3002abb24f01"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470cc7c2b7434458" /><Relationship Type="http://schemas.openxmlformats.org/officeDocument/2006/relationships/notesSlide" Target="/ppt/notesSlides/notesSlide43.xml" Id="Rf1130981d5de4393"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ac476a2d05a94bfb" /><Relationship Type="http://schemas.openxmlformats.org/officeDocument/2006/relationships/notesSlide" Target="/ppt/notesSlides/notesSlide44.xml" Id="R5993a63deda84696" /></Relationships>
</file>

<file path=ppt/slides/_rels/slide45.xml.rels>&#65279;<?xml version="1.0" encoding="utf-8"?><Relationships xmlns="http://schemas.openxmlformats.org/package/2006/relationships"><Relationship Type="http://schemas.openxmlformats.org/officeDocument/2006/relationships/slideLayout" Target="/ppt/slideLayouts/slideLayout2.xml" Id="Rc3851220801d4591" /><Relationship Type="http://schemas.openxmlformats.org/officeDocument/2006/relationships/notesSlide" Target="/ppt/notesSlides/notesSlide45.xml" Id="Ra2f42bc7e0ee4c1b" /></Relationships>
</file>

<file path=ppt/slides/_rels/slide46.xml.rels>&#65279;<?xml version="1.0" encoding="utf-8"?><Relationships xmlns="http://schemas.openxmlformats.org/package/2006/relationships"><Relationship Type="http://schemas.openxmlformats.org/officeDocument/2006/relationships/slideLayout" Target="/ppt/slideLayouts/slideLayout2.xml" Id="R7aa3ee854ca4477f" /><Relationship Type="http://schemas.openxmlformats.org/officeDocument/2006/relationships/notesSlide" Target="/ppt/notesSlides/notesSlide46.xml" Id="R02b3fa0d2477418d" /></Relationships>
</file>

<file path=ppt/slides/_rels/slide47.xml.rels>&#65279;<?xml version="1.0" encoding="utf-8"?><Relationships xmlns="http://schemas.openxmlformats.org/package/2006/relationships"><Relationship Type="http://schemas.openxmlformats.org/officeDocument/2006/relationships/slideLayout" Target="/ppt/slideLayouts/slideLayout2.xml" Id="Rc9ba1375b45c468d" /><Relationship Type="http://schemas.openxmlformats.org/officeDocument/2006/relationships/notesSlide" Target="/ppt/notesSlides/notesSlide47.xml" Id="R5bd5524cfc6e4bf4" /></Relationships>
</file>

<file path=ppt/slides/_rels/slide48.xml.rels>&#65279;<?xml version="1.0" encoding="utf-8"?><Relationships xmlns="http://schemas.openxmlformats.org/package/2006/relationships"><Relationship Type="http://schemas.openxmlformats.org/officeDocument/2006/relationships/slideLayout" Target="/ppt/slideLayouts/slideLayout2.xml" Id="R860ad5c8efeb4d23" /><Relationship Type="http://schemas.openxmlformats.org/officeDocument/2006/relationships/notesSlide" Target="/ppt/notesSlides/notesSlide48.xml" Id="R175548c8d6c148e1" /></Relationships>
</file>

<file path=ppt/slides/_rels/slide49.xml.rels>&#65279;<?xml version="1.0" encoding="utf-8"?><Relationships xmlns="http://schemas.openxmlformats.org/package/2006/relationships"><Relationship Type="http://schemas.openxmlformats.org/officeDocument/2006/relationships/slideLayout" Target="/ppt/slideLayouts/slideLayout2.xml" Id="R781500bee5664878" /><Relationship Type="http://schemas.openxmlformats.org/officeDocument/2006/relationships/notesSlide" Target="/ppt/notesSlides/notesSlide49.xml" Id="R2d8d055924da4e7e" /></Relationships>
</file>

<file path=ppt/slides/_rels/slide50.xml.rels>&#65279;<?xml version="1.0" encoding="utf-8"?><Relationships xmlns="http://schemas.openxmlformats.org/package/2006/relationships"><Relationship Type="http://schemas.openxmlformats.org/officeDocument/2006/relationships/slideLayout" Target="/ppt/slideLayouts/slideLayout2.xml" Id="Rc9255c557fff4a93" /><Relationship Type="http://schemas.openxmlformats.org/officeDocument/2006/relationships/notesSlide" Target="/ppt/notesSlides/notesSlide50.xml" Id="R518d4e3300a44c84"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民數記第4章</a:t>
            </a:r>
          </a:p>
          <a:p xmlns:a="http://schemas.openxmlformats.org/drawingml/2006/main">
            <a:pPr algn="ctr">
              <a:buNone/>
            </a:pPr>
            <a:r>
              <a:rPr sz="2000">
                <a:solidFill>
                  <a:srgbClr val="FFFFFF"/>
                </a:solidFill>
                <a:latin typeface="Georgia"/>
                <a:ea typeface="Georgia"/>
                <a:cs typeface="Georgia"/>
              </a:rPr>
              <a:t>Numbers 4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4:1  |  Numbers 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耶和華曉諭摩西、亞倫說：</a:t>
            </a:r>
          </a:p>
          <a:p xmlns:a="http://schemas.openxmlformats.org/drawingml/2006/main">
            <a:pPr algn="ctr">
              <a:buNone/>
            </a:pPr>
            <a:r>
              <a:rPr sz="2800">
                <a:solidFill>
                  <a:srgbClr val="FFFFFF"/>
                </a:solidFill>
                <a:latin typeface="Georgia"/>
                <a:ea typeface="Georgia"/>
                <a:cs typeface="Georgia"/>
              </a:rPr>
              <a:t>And the LORD spake unto Moses and unto Aaron, saying,</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4:2  |  Numbers 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「你從利未人中，將哥轄子孫的總數，照他們的家室、宗族，</a:t>
            </a:r>
          </a:p>
          <a:p xmlns:a="http://schemas.openxmlformats.org/drawingml/2006/main">
            <a:pPr algn="ctr">
              <a:buNone/>
            </a:pPr>
            <a:r>
              <a:rPr sz="2400">
                <a:solidFill>
                  <a:srgbClr val="FFFFFF"/>
                </a:solidFill>
                <a:latin typeface="Georgia"/>
                <a:ea typeface="Georgia"/>
                <a:cs typeface="Georgia"/>
              </a:rPr>
              <a:t>Take the sum of the sons of Kohath from among the sons of Levi, after their families, by the house of their fathers,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4:3  |  Numbers 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從三十歲直到五十歲，凡前來任職、在會幕裏辦事的，全都計算。</a:t>
            </a:r>
          </a:p>
          <a:p xmlns:a="http://schemas.openxmlformats.org/drawingml/2006/main">
            <a:pPr algn="ctr">
              <a:buNone/>
            </a:pPr>
            <a:r>
              <a:rPr sz="2400">
                <a:solidFill>
                  <a:srgbClr val="FFFFFF"/>
                </a:solidFill>
                <a:latin typeface="Georgia"/>
                <a:ea typeface="Georgia"/>
                <a:cs typeface="Georgia"/>
              </a:rPr>
              <a:t>From thirty years old and upward even until fifty years old, all that enter into the host, to do the work in the tabernacle of the congregation.</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4:4  |  Numbers 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哥轄子孫在會幕[搬運]至聖之物，所辦的事乃是這樣：</a:t>
            </a:r>
          </a:p>
          <a:p xmlns:a="http://schemas.openxmlformats.org/drawingml/2006/main">
            <a:pPr algn="ctr">
              <a:buNone/>
            </a:pPr>
            <a:r>
              <a:rPr sz="2400">
                <a:solidFill>
                  <a:srgbClr val="FFFFFF"/>
                </a:solidFill>
                <a:latin typeface="Georgia"/>
                <a:ea typeface="Georgia"/>
                <a:cs typeface="Georgia"/>
              </a:rPr>
              <a:t>This shall be the service of the sons of Kohath in the tabernacle of the congregation, about the most holy things: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4:5  |  Numbers 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起營的時候，亞倫和他兒子要進去摘下遮掩[櫃]的幔子，用以蒙蓋法櫃，</a:t>
            </a:r>
          </a:p>
          <a:p xmlns:a="http://schemas.openxmlformats.org/drawingml/2006/main">
            <a:pPr algn="ctr">
              <a:buNone/>
            </a:pPr>
            <a:r>
              <a:rPr sz="2100">
                <a:solidFill>
                  <a:srgbClr val="FFFFFF"/>
                </a:solidFill>
                <a:latin typeface="Georgia"/>
                <a:ea typeface="Georgia"/>
                <a:cs typeface="Georgia"/>
              </a:rPr>
              <a:t>And when the camp setteth forward, Aaron shall come, and his sons, and they shall take down the covering vail, and cover the ark of testimony with it:</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4:6  |  Numbers 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又用海狗皮蓋在上頭，再蒙上純藍色的毯子，把槓穿上。</a:t>
            </a:r>
          </a:p>
          <a:p xmlns:a="http://schemas.openxmlformats.org/drawingml/2006/main">
            <a:pPr algn="ctr">
              <a:buNone/>
            </a:pPr>
            <a:r>
              <a:rPr sz="2400">
                <a:solidFill>
                  <a:srgbClr val="FFFFFF"/>
                </a:solidFill>
                <a:latin typeface="Georgia"/>
                <a:ea typeface="Georgia"/>
                <a:cs typeface="Georgia"/>
              </a:rPr>
              <a:t>And shall put thereon the covering of badgers’ skins, and shall spread over it a cloth wholly of blue, and shall put in the staves thereof.</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4:7  |  Numbers 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又用藍色毯子鋪在陳設餅的桌子上，將盤子、調羹、奠[酒]的爵，和杯擺在上頭。桌子上也必有常[設的]餅。</a:t>
            </a:r>
          </a:p>
          <a:p xmlns:a="http://schemas.openxmlformats.org/drawingml/2006/main">
            <a:pPr algn="ctr">
              <a:buNone/>
            </a:pPr>
            <a:r>
              <a:rPr sz="2100">
                <a:solidFill>
                  <a:srgbClr val="FFFFFF"/>
                </a:solidFill>
                <a:latin typeface="Georgia"/>
                <a:ea typeface="Georgia"/>
                <a:cs typeface="Georgia"/>
              </a:rPr>
              <a:t>And upon the table of shewbread they shall spread a cloth of blue, and put thereon the dishes, and the spoons, and the bowls, and covers to cover withal: and the continual bread shall be thereon:</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4:8  |  Numbers 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在其上又要蒙朱紅色的毯子，再蒙上海狗皮，把槓穿上。</a:t>
            </a:r>
          </a:p>
          <a:p xmlns:a="http://schemas.openxmlformats.org/drawingml/2006/main">
            <a:pPr algn="ctr">
              <a:buNone/>
            </a:pPr>
            <a:r>
              <a:rPr sz="2400">
                <a:solidFill>
                  <a:srgbClr val="FFFFFF"/>
                </a:solidFill>
                <a:latin typeface="Georgia"/>
                <a:ea typeface="Georgia"/>
                <a:cs typeface="Georgia"/>
              </a:rPr>
              <a:t>And they shall spread upon them a cloth of scarlet, and cover the same with a covering of badgers’ skins, and shall put in the staves thereof.</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4:9  |  Numbers 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要拿藍色毯子，把燈臺和燈臺上所用的燈盞、剪子、蠟花盤，並一切盛油的器皿，全都遮蓋。</a:t>
            </a:r>
          </a:p>
          <a:p xmlns:a="http://schemas.openxmlformats.org/drawingml/2006/main">
            <a:pPr algn="ctr">
              <a:buNone/>
            </a:pPr>
            <a:r>
              <a:rPr sz="2100">
                <a:solidFill>
                  <a:srgbClr val="FFFFFF"/>
                </a:solidFill>
                <a:latin typeface="Georgia"/>
                <a:ea typeface="Georgia"/>
                <a:cs typeface="Georgia"/>
              </a:rPr>
              <a:t>And they shall take a cloth of blue, and cover the candlestick of the light, and his lamps, and his tongs, and his snuffdishes, and all the oil vessels thereof, wherewith they minister unto it:</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4:10  |  Numbers 4:10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又要把燈臺和燈臺的一切器具包在海狗皮裏，放在抬架上。</a:t>
            </a:r>
          </a:p>
          <a:p xmlns:a="http://schemas.openxmlformats.org/drawingml/2006/main">
            <a:pPr algn="ctr">
              <a:buNone/>
            </a:pPr>
            <a:r>
              <a:rPr sz="2400">
                <a:solidFill>
                  <a:srgbClr val="FFFFFF"/>
                </a:solidFill>
                <a:latin typeface="Georgia"/>
                <a:ea typeface="Georgia"/>
                <a:cs typeface="Georgia"/>
              </a:rPr>
              <a:t>And they shall put it and all the vessels thereof within a covering of badgers’ skins, and shall put it upon a bar.</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4:11  |  Numbers 4:11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在金壇上要鋪藍色毯子，蒙上海狗皮，把槓穿上。</a:t>
            </a:r>
          </a:p>
          <a:p xmlns:a="http://schemas.openxmlformats.org/drawingml/2006/main">
            <a:pPr algn="ctr">
              <a:buNone/>
            </a:pPr>
            <a:r>
              <a:rPr sz="2400">
                <a:solidFill>
                  <a:srgbClr val="FFFFFF"/>
                </a:solidFill>
                <a:latin typeface="Georgia"/>
                <a:ea typeface="Georgia"/>
                <a:cs typeface="Georgia"/>
              </a:rPr>
              <a:t>And upon the golden altar they shall spread a cloth of blue, and cover it with a covering of badgers’ skins, and shall put to the staves thereof:</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4:12  |  Numbers 4:12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又要把聖所用的一切器具包在藍色毯子裏，用海狗皮蒙上，放在抬架上。</a:t>
            </a:r>
          </a:p>
          <a:p xmlns:a="http://schemas.openxmlformats.org/drawingml/2006/main">
            <a:pPr algn="ctr">
              <a:buNone/>
            </a:pPr>
            <a:r>
              <a:rPr sz="2100">
                <a:solidFill>
                  <a:srgbClr val="FFFFFF"/>
                </a:solidFill>
                <a:latin typeface="Georgia"/>
                <a:ea typeface="Georgia"/>
                <a:cs typeface="Georgia"/>
              </a:rPr>
              <a:t>And they shall take all the instruments of ministry, wherewith they minister in the sanctuary, and put them in a cloth of blue, and cover them with a covering of badgers’ skins, and shall put them on a bar:</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4:13  |  Numbers 4:13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要收去壇上的灰，把紫色毯子鋪在壇上；</a:t>
            </a:r>
          </a:p>
          <a:p xmlns:a="http://schemas.openxmlformats.org/drawingml/2006/main">
            <a:pPr algn="ctr">
              <a:buNone/>
            </a:pPr>
            <a:r>
              <a:rPr sz="2400">
                <a:solidFill>
                  <a:srgbClr val="FFFFFF"/>
                </a:solidFill>
                <a:latin typeface="Georgia"/>
                <a:ea typeface="Georgia"/>
                <a:cs typeface="Georgia"/>
              </a:rPr>
              <a:t>And they shall take away the ashes from the altar, and spread a purple cloth thereon:</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4:14  |  Numbers 4:14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又要把所用的一切器具，就是火鼎、肉鍤子、鏟子、盤子，一切屬壇的器具都擺在壇上，又蒙上海狗皮，把槓穿上。</a:t>
            </a:r>
          </a:p>
          <a:p xmlns:a="http://schemas.openxmlformats.org/drawingml/2006/main">
            <a:pPr algn="ctr">
              <a:buNone/>
            </a:pPr>
            <a:r>
              <a:rPr sz="1800">
                <a:solidFill>
                  <a:srgbClr val="FFFFFF"/>
                </a:solidFill>
                <a:latin typeface="Georgia"/>
                <a:ea typeface="Georgia"/>
                <a:cs typeface="Georgia"/>
              </a:rPr>
              <a:t>And they shall put upon it all the vessels thereof, wherewith they minister about it, even the censers, the fleshhooks, and the shovels, and the basons, all the vessels of the altar; and they shall spread upon it a covering of badgers’ skins, and put to the staves of it.</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4:15  |  Numbers 4:15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將要起營的時候，亞倫和他兒子把聖所和聖所的一切器具遮蓋完了，哥轄的子孫就要來抬，只是不可摸聖物，免得他們死亡。會幕裏這些物件是哥轄子孫所當抬的。</a:t>
            </a:r>
          </a:p>
          <a:p xmlns:a="http://schemas.openxmlformats.org/drawingml/2006/main">
            <a:pPr algn="ctr">
              <a:buNone/>
            </a:pPr>
            <a:r>
              <a:rPr sz="1800">
                <a:solidFill>
                  <a:srgbClr val="FFFFFF"/>
                </a:solidFill>
                <a:latin typeface="Georgia"/>
                <a:ea typeface="Georgia"/>
                <a:cs typeface="Georgia"/>
              </a:rPr>
              <a:t>And when Aaron and his sons have made an end of covering the sanctuary, and all the vessels of the sanctuary, as the camp is to set forward; after that, the sons of Kohath shall come to bear it: but they shall not touch any holy thing, lest they die. These things are the burden of the sons of Kohath in the tabernacle of the congregation.</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4:16  |  Numbers 4:16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「祭司亞倫的兒子以利亞撒所要看守的是點燈的油與香料，並當獻的素祭和膏油，也要看守全帳幕與其中所有的，並聖所和聖所的器具。」</a:t>
            </a:r>
          </a:p>
          <a:p xmlns:a="http://schemas.openxmlformats.org/drawingml/2006/main">
            <a:pPr algn="ctr">
              <a:buNone/>
            </a:pPr>
            <a:r>
              <a:rPr sz="1800">
                <a:solidFill>
                  <a:srgbClr val="FFFFFF"/>
                </a:solidFill>
                <a:latin typeface="Georgia"/>
                <a:ea typeface="Georgia"/>
                <a:cs typeface="Georgia"/>
              </a:rPr>
              <a:t>And to the office of Eleazar the son of Aaron the priest pertaineth the oil for the light, and the sweet incense, and the daily meat offering, and the anointing oil, and the oversight of all the tabernacle, and of all that therein is, in the sanctuary, and in the vessels thereof.</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4:17  |  Numbers 4:17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耶和華曉諭摩西、亞倫說：</a:t>
            </a:r>
          </a:p>
          <a:p xmlns:a="http://schemas.openxmlformats.org/drawingml/2006/main">
            <a:pPr algn="ctr">
              <a:buNone/>
            </a:pPr>
            <a:r>
              <a:rPr sz="2800">
                <a:solidFill>
                  <a:srgbClr val="FFFFFF"/>
                </a:solidFill>
                <a:latin typeface="Georgia"/>
                <a:ea typeface="Georgia"/>
                <a:cs typeface="Georgia"/>
              </a:rPr>
              <a:t>And the LORD spake unto Moses and unto Aaron, saying,</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4:18  |  Numbers 4:18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「你們不可將哥轄人的支派從利未人中剪除。</a:t>
            </a:r>
          </a:p>
          <a:p xmlns:a="http://schemas.openxmlformats.org/drawingml/2006/main">
            <a:pPr algn="ctr">
              <a:buNone/>
            </a:pPr>
            <a:r>
              <a:rPr sz="2400">
                <a:solidFill>
                  <a:srgbClr val="FFFFFF"/>
                </a:solidFill>
                <a:latin typeface="Georgia"/>
                <a:ea typeface="Georgia"/>
                <a:cs typeface="Georgia"/>
              </a:rPr>
              <a:t>Cut ye not off the tribe of the families of the Kohathites from among the Levites:</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4:19  |  Numbers 4:19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他們挨近至聖物的時候，亞倫和他兒子要進去派他們各人所當辦的，所當抬的。這樣待他們，好使他們活着，不致死亡。</a:t>
            </a:r>
          </a:p>
          <a:p xmlns:a="http://schemas.openxmlformats.org/drawingml/2006/main">
            <a:pPr algn="ctr">
              <a:buNone/>
            </a:pPr>
            <a:r>
              <a:rPr sz="2100">
                <a:solidFill>
                  <a:srgbClr val="FFFFFF"/>
                </a:solidFill>
                <a:latin typeface="Georgia"/>
                <a:ea typeface="Georgia"/>
                <a:cs typeface="Georgia"/>
              </a:rPr>
              <a:t>But thus do unto them, that they may live, and not die, when they approach unto the most holy things: Aaron and his sons shall go in, and appoint them every one to his service and to his burden:</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4:20  |  Numbers 4:20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只是他們連片時不可進去觀看聖所，免得他們死亡。」</a:t>
            </a:r>
          </a:p>
          <a:p xmlns:a="http://schemas.openxmlformats.org/drawingml/2006/main">
            <a:pPr algn="ctr">
              <a:buNone/>
            </a:pPr>
            <a:r>
              <a:rPr sz="2800">
                <a:solidFill>
                  <a:srgbClr val="FFFFFF"/>
                </a:solidFill>
                <a:latin typeface="Georgia"/>
                <a:ea typeface="Georgia"/>
                <a:cs typeface="Georgia"/>
              </a:rPr>
              <a:t>But they shall not go in to see when the holy things are covered, lest they die.</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4:21  |  Numbers 4:21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耶和華曉諭摩西說：</a:t>
            </a:r>
          </a:p>
          <a:p xmlns:a="http://schemas.openxmlformats.org/drawingml/2006/main">
            <a:pPr algn="ctr">
              <a:buNone/>
            </a:pPr>
            <a:r>
              <a:rPr sz="2800">
                <a:solidFill>
                  <a:srgbClr val="FFFFFF"/>
                </a:solidFill>
                <a:latin typeface="Georgia"/>
                <a:ea typeface="Georgia"/>
                <a:cs typeface="Georgia"/>
              </a:rPr>
              <a:t>And the LORD spake unto Moses, saying,</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4:22  |  Numbers 4:22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「你要將革順子孫的總數，照着宗族、家室，</a:t>
            </a:r>
          </a:p>
          <a:p xmlns:a="http://schemas.openxmlformats.org/drawingml/2006/main">
            <a:pPr algn="ctr">
              <a:buNone/>
            </a:pPr>
            <a:r>
              <a:rPr sz="2400">
                <a:solidFill>
                  <a:srgbClr val="FFFFFF"/>
                </a:solidFill>
                <a:latin typeface="Georgia"/>
                <a:ea typeface="Georgia"/>
                <a:cs typeface="Georgia"/>
              </a:rPr>
              <a:t>Take also the sum of the sons of Gershon, throughout the houses of their fathers, by their families;</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4:23  |  Numbers 4:23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從三十歲直到五十歲，凡前來任職、在會幕裏辦事的，全都數點。</a:t>
            </a:r>
          </a:p>
          <a:p xmlns:a="http://schemas.openxmlformats.org/drawingml/2006/main">
            <a:pPr algn="ctr">
              <a:buNone/>
            </a:pPr>
            <a:r>
              <a:rPr sz="2100">
                <a:solidFill>
                  <a:srgbClr val="FFFFFF"/>
                </a:solidFill>
                <a:latin typeface="Georgia"/>
                <a:ea typeface="Georgia"/>
                <a:cs typeface="Georgia"/>
              </a:rPr>
              <a:t>From thirty years old and upward until fifty years old shalt thou number them; all that enter in to perform the service, to do the work in the tabernacle of the congregation.</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4:24  |  Numbers 4:24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革順人各族所辦的事、所抬的物乃是這樣：</a:t>
            </a:r>
          </a:p>
          <a:p xmlns:a="http://schemas.openxmlformats.org/drawingml/2006/main">
            <a:pPr algn="ctr">
              <a:buNone/>
            </a:pPr>
            <a:r>
              <a:rPr sz="2400">
                <a:solidFill>
                  <a:srgbClr val="FFFFFF"/>
                </a:solidFill>
                <a:latin typeface="Georgia"/>
                <a:ea typeface="Georgia"/>
                <a:cs typeface="Georgia"/>
              </a:rPr>
              <a:t>This is the service of the families of the Gershonites, to serve, and for burdens:</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4:25  |  Numbers 4:25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他們要抬帳幕的幔子和會幕，並會幕的蓋與其上的海狗皮，和會幕的門簾，</a:t>
            </a:r>
          </a:p>
          <a:p xmlns:a="http://schemas.openxmlformats.org/drawingml/2006/main">
            <a:pPr algn="ctr">
              <a:buNone/>
            </a:pPr>
            <a:r>
              <a:rPr sz="1800">
                <a:solidFill>
                  <a:srgbClr val="FFFFFF"/>
                </a:solidFill>
                <a:latin typeface="Georgia"/>
                <a:ea typeface="Georgia"/>
                <a:cs typeface="Georgia"/>
              </a:rPr>
              <a:t>And they shall bear the curtains of the tabernacle, and the tabernacle of the congregation, his covering, and the covering of the badgers’ skins that is above upon it, and the hanging for the door of the tabernacle of the congregation,</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4:26  |  Numbers 4:26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院子的帷子和門簾（院子是圍帳幕和壇的）、繩子，並所用的器具，不論是做甚麼用的，他們都要經理。</a:t>
            </a:r>
          </a:p>
          <a:p xmlns:a="http://schemas.openxmlformats.org/drawingml/2006/main">
            <a:pPr algn="ctr">
              <a:buNone/>
            </a:pPr>
            <a:r>
              <a:rPr sz="1800">
                <a:solidFill>
                  <a:srgbClr val="FFFFFF"/>
                </a:solidFill>
                <a:latin typeface="Georgia"/>
                <a:ea typeface="Georgia"/>
                <a:cs typeface="Georgia"/>
              </a:rPr>
              <a:t>And the hangings of the court, and the hanging for the door of the gate of the court, which is by the tabernacle and by the altar round about, and their cords, and all the instruments of their service, and all that is made for them: so shall they serve.</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4:27  |  Numbers 4:27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革順的子孫在一切抬物辦事之上都要憑亞倫和他兒子的吩咐；他們所當抬的，要派他們看守。</a:t>
            </a:r>
          </a:p>
          <a:p xmlns:a="http://schemas.openxmlformats.org/drawingml/2006/main">
            <a:pPr algn="ctr">
              <a:buNone/>
            </a:pPr>
            <a:r>
              <a:rPr sz="2100">
                <a:solidFill>
                  <a:srgbClr val="FFFFFF"/>
                </a:solidFill>
                <a:latin typeface="Georgia"/>
                <a:ea typeface="Georgia"/>
                <a:cs typeface="Georgia"/>
              </a:rPr>
              <a:t>At the appointment of Aaron and his sons shall be all the service of the sons of the Gershonites, in all their burdens, and in all their service: and ye shall appoint unto them in charge all their burdens.</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4:28  |  Numbers 4:28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這是革順子孫的各族在會幕裏所辦的事；他們所看守的，必在祭司亞倫兒子以他瑪的手下。」</a:t>
            </a:r>
          </a:p>
          <a:p xmlns:a="http://schemas.openxmlformats.org/drawingml/2006/main">
            <a:pPr algn="ctr">
              <a:buNone/>
            </a:pPr>
            <a:r>
              <a:rPr sz="2100">
                <a:solidFill>
                  <a:srgbClr val="FFFFFF"/>
                </a:solidFill>
                <a:latin typeface="Georgia"/>
                <a:ea typeface="Georgia"/>
                <a:cs typeface="Georgia"/>
              </a:rPr>
              <a:t>This is the service of the families of the sons of Gershon in the tabernacle of the congregation: and their charge shall be under the hand of Ithamar the son of Aaron the priest.</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4:29  |  Numbers 4:29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「至於米拉利的子孫，你要照着家室、宗族把他們數點。</a:t>
            </a:r>
          </a:p>
          <a:p xmlns:a="http://schemas.openxmlformats.org/drawingml/2006/main">
            <a:pPr algn="ctr">
              <a:buNone/>
            </a:pPr>
            <a:r>
              <a:rPr sz="2400">
                <a:solidFill>
                  <a:srgbClr val="FFFFFF"/>
                </a:solidFill>
                <a:latin typeface="Georgia"/>
                <a:ea typeface="Georgia"/>
                <a:cs typeface="Georgia"/>
              </a:rPr>
              <a:t>As for the sons of Merari, thou shalt number them after their families, by the house of their fathers;</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4:30  |  Numbers 4:30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從三十歲直到五十歲，凡前來任職、在會幕裏辦事的，你都要數點。</a:t>
            </a:r>
          </a:p>
          <a:p xmlns:a="http://schemas.openxmlformats.org/drawingml/2006/main">
            <a:pPr algn="ctr">
              <a:buNone/>
            </a:pPr>
            <a:r>
              <a:rPr sz="2100">
                <a:solidFill>
                  <a:srgbClr val="FFFFFF"/>
                </a:solidFill>
                <a:latin typeface="Georgia"/>
                <a:ea typeface="Georgia"/>
                <a:cs typeface="Georgia"/>
              </a:rPr>
              <a:t>From thirty years old and upward even unto fifty years old shalt thou number them, every one that entereth into the service, to do the work of the tabernacle of the congregation.</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4:31  |  Numbers 4:31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他們辦理會幕的事，就是抬帳幕的板、閂、柱子，和帶卯的座，</a:t>
            </a:r>
          </a:p>
          <a:p xmlns:a="http://schemas.openxmlformats.org/drawingml/2006/main">
            <a:pPr algn="ctr">
              <a:buNone/>
            </a:pPr>
            <a:r>
              <a:rPr sz="2100">
                <a:solidFill>
                  <a:srgbClr val="FFFFFF"/>
                </a:solidFill>
                <a:latin typeface="Georgia"/>
                <a:ea typeface="Georgia"/>
                <a:cs typeface="Georgia"/>
              </a:rPr>
              <a:t>And this is the charge of their burden, according to all their service in the tabernacle of the congregation; the boards of the tabernacle, and the bars thereof, and the pillars thereof, and sockets thereof,</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4:32  |  Numbers 4:32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院子四圍的柱子和其上帶卯的座、橛子、繩子，並一切使用的器具。他們所抬的器具，你們要按名指定。</a:t>
            </a:r>
          </a:p>
          <a:p xmlns:a="http://schemas.openxmlformats.org/drawingml/2006/main">
            <a:pPr algn="ctr">
              <a:buNone/>
            </a:pPr>
            <a:r>
              <a:rPr sz="1800">
                <a:solidFill>
                  <a:srgbClr val="FFFFFF"/>
                </a:solidFill>
                <a:latin typeface="Georgia"/>
                <a:ea typeface="Georgia"/>
                <a:cs typeface="Georgia"/>
              </a:rPr>
              <a:t>And the pillars of the court round about, and their sockets, and their pins, and their cords, with all their instruments, and with all their service: and by name ye shall reckon the instruments of the charge of their burden.</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4:33  |  Numbers 4:33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這是米拉利子孫各族在會幕裏所辦的事，都在祭司亞倫兒子以他瑪的手下。」</a:t>
            </a:r>
          </a:p>
          <a:p xmlns:a="http://schemas.openxmlformats.org/drawingml/2006/main">
            <a:pPr algn="ctr">
              <a:buNone/>
            </a:pPr>
            <a:r>
              <a:rPr sz="2100">
                <a:solidFill>
                  <a:srgbClr val="FFFFFF"/>
                </a:solidFill>
                <a:latin typeface="Georgia"/>
                <a:ea typeface="Georgia"/>
                <a:cs typeface="Georgia"/>
              </a:rPr>
              <a:t>This is the service of the families of the sons of Merari, according to all their service, in the tabernacle of the congregation, under the hand of Ithamar the son of Aaron the priest.</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4:34  |  Numbers 4:34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摩西、亞倫與會眾的諸首領將哥轄的子孫，照着家室、宗族，</a:t>
            </a:r>
          </a:p>
          <a:p xmlns:a="http://schemas.openxmlformats.org/drawingml/2006/main">
            <a:pPr algn="ctr">
              <a:buNone/>
            </a:pPr>
            <a:r>
              <a:rPr sz="2100">
                <a:solidFill>
                  <a:srgbClr val="FFFFFF"/>
                </a:solidFill>
                <a:latin typeface="Georgia"/>
                <a:ea typeface="Georgia"/>
                <a:cs typeface="Georgia"/>
              </a:rPr>
              <a:t>And Moses and Aaron and the chief of the congregation numbered the sons of the Kohathites after their families, and after the house of their fathers,</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4:35  |  Numbers 4:35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從三十歲直到五十歲，凡前來任職、在會幕裏辦事的，都數點了。</a:t>
            </a:r>
          </a:p>
          <a:p xmlns:a="http://schemas.openxmlformats.org/drawingml/2006/main">
            <a:pPr algn="ctr">
              <a:buNone/>
            </a:pPr>
            <a:r>
              <a:rPr sz="2100">
                <a:solidFill>
                  <a:srgbClr val="FFFFFF"/>
                </a:solidFill>
                <a:latin typeface="Georgia"/>
                <a:ea typeface="Georgia"/>
                <a:cs typeface="Georgia"/>
              </a:rPr>
              <a:t>From thirty years old and upward even unto fifty years old, every one that entereth into the service, for the work in the tabernacle of the congregation:</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4:36  |  Numbers 4:36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被數的共有二千七百五十名。</a:t>
            </a:r>
          </a:p>
          <a:p xmlns:a="http://schemas.openxmlformats.org/drawingml/2006/main">
            <a:pPr algn="ctr">
              <a:buNone/>
            </a:pPr>
            <a:r>
              <a:rPr sz="2400">
                <a:solidFill>
                  <a:srgbClr val="FFFFFF"/>
                </a:solidFill>
                <a:latin typeface="Georgia"/>
                <a:ea typeface="Georgia"/>
                <a:cs typeface="Georgia"/>
              </a:rPr>
              <a:t>And those that were numbered of them by their families were two thousand seven hundred and fifty.</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4:37  |  Numbers 4:37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這是哥轄各族中被數的，是在會幕裏辦事的，就是摩西、亞倫照耶和華藉摩西所吩咐數點的。</a:t>
            </a:r>
          </a:p>
          <a:p xmlns:a="http://schemas.openxmlformats.org/drawingml/2006/main">
            <a:pPr algn="ctr">
              <a:buNone/>
            </a:pPr>
            <a:r>
              <a:rPr sz="1800">
                <a:solidFill>
                  <a:srgbClr val="FFFFFF"/>
                </a:solidFill>
                <a:latin typeface="Georgia"/>
                <a:ea typeface="Georgia"/>
                <a:cs typeface="Georgia"/>
              </a:rPr>
              <a:t>These were they that were numbered of the families of the Kohathites, all that might do service in the tabernacle of the congregation, which Moses and Aaron did number according to the commandment of the LORD by the hand of Moses.</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4:38  |  Numbers 4:38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革順子孫被數的，照着家室、宗族，</a:t>
            </a:r>
          </a:p>
          <a:p xmlns:a="http://schemas.openxmlformats.org/drawingml/2006/main">
            <a:pPr algn="ctr">
              <a:buNone/>
            </a:pPr>
            <a:r>
              <a:rPr sz="2400">
                <a:solidFill>
                  <a:srgbClr val="FFFFFF"/>
                </a:solidFill>
                <a:latin typeface="Georgia"/>
                <a:ea typeface="Georgia"/>
                <a:cs typeface="Georgia"/>
              </a:rPr>
              <a:t>And those that were numbered of the sons of Gershon, throughout their families, and by the house of their fathers,</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4:39  |  Numbers 4:39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從三十歲直到五十歲，凡前來任職、在會幕裏辦事的，共有二千六百三十名。</a:t>
            </a:r>
          </a:p>
          <a:p xmlns:a="http://schemas.openxmlformats.org/drawingml/2006/main">
            <a:pPr algn="ctr">
              <a:buNone/>
            </a:pPr>
            <a:r>
              <a:rPr sz="2100">
                <a:solidFill>
                  <a:srgbClr val="FFFFFF"/>
                </a:solidFill>
                <a:latin typeface="Georgia"/>
                <a:ea typeface="Georgia"/>
                <a:cs typeface="Georgia"/>
              </a:rPr>
              <a:t>From thirty years old and upward even unto fifty years old, every one that entereth into the service, for the work in the tabernacle of the congregation,</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4:40  |  Numbers 4:40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（和合本節號合併）從三十歲直到五十歲，凡前來任職、在會幕裏辦事的，共有二千六百三十名。</a:t>
            </a:r>
          </a:p>
          <a:p xmlns:a="http://schemas.openxmlformats.org/drawingml/2006/main">
            <a:pPr algn="ctr">
              <a:buNone/>
            </a:pPr>
            <a:r>
              <a:rPr sz="2400">
                <a:solidFill>
                  <a:srgbClr val="FFFFFF"/>
                </a:solidFill>
                <a:latin typeface="Georgia"/>
                <a:ea typeface="Georgia"/>
                <a:cs typeface="Georgia"/>
              </a:rPr>
              <a:t>Even those that were numbered of them, throughout their families, by the house of their fathers, were two thousand and six hundred and thirty.</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4:41  |  Numbers 4:41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這是革順子孫各族中被數的，是在會幕裏辦事的，就是摩西、亞倫照耶和華藉摩西所吩咐數點的。</a:t>
            </a:r>
          </a:p>
          <a:p xmlns:a="http://schemas.openxmlformats.org/drawingml/2006/main">
            <a:pPr algn="ctr">
              <a:buNone/>
            </a:pPr>
            <a:r>
              <a:rPr sz="2100">
                <a:solidFill>
                  <a:srgbClr val="FFFFFF"/>
                </a:solidFill>
                <a:latin typeface="Georgia"/>
                <a:ea typeface="Georgia"/>
                <a:cs typeface="Georgia"/>
              </a:rPr>
              <a:t>These are they that were numbered of the families of the sons of Gershon, of all that might do service in the tabernacle of the congregation, whom Moses and Aaron did number according to the commandment of the LORD.</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4:42  |  Numbers 4:42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米拉利子孫中各族被數的，照着家室、宗族，</a:t>
            </a:r>
          </a:p>
          <a:p xmlns:a="http://schemas.openxmlformats.org/drawingml/2006/main">
            <a:pPr algn="ctr">
              <a:buNone/>
            </a:pPr>
            <a:r>
              <a:rPr sz="2400">
                <a:solidFill>
                  <a:srgbClr val="FFFFFF"/>
                </a:solidFill>
                <a:latin typeface="Georgia"/>
                <a:ea typeface="Georgia"/>
                <a:cs typeface="Georgia"/>
              </a:rPr>
              <a:t>And those that were numbered of the families of the sons of Merari, throughout their families, by the house of their fathers,</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4:43  |  Numbers 4:43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從三十歲直到五十歲，凡前來任職、在會幕裏辦事的，共有三千二百名。</a:t>
            </a:r>
          </a:p>
          <a:p xmlns:a="http://schemas.openxmlformats.org/drawingml/2006/main">
            <a:pPr algn="ctr">
              <a:buNone/>
            </a:pPr>
            <a:r>
              <a:rPr sz="2100">
                <a:solidFill>
                  <a:srgbClr val="FFFFFF"/>
                </a:solidFill>
                <a:latin typeface="Georgia"/>
                <a:ea typeface="Georgia"/>
                <a:cs typeface="Georgia"/>
              </a:rPr>
              <a:t>From thirty years old and upward even unto fifty years old, every one that entereth into the service, for the work in the tabernacle of the congregation,</a:t>
            </a:r>
          </a:p>
        </p:txBody>
      </p:sp>
    </p:spTree>
    <p:extLst>
      <p:ext uri="{BB962C8B-B14F-4D97-AF65-F5344CB8AC3E}">
        <p14:creationId xmlns:p14="http://schemas.microsoft.com/office/powerpoint/2010/main" val="179098557"/>
      </p:ext>
    </p:extLst>
  </p:cSld>
</p:sld>
</file>

<file path=ppt/slides/slide4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4:44  |  Numbers 4:44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（和合本節號合併）從三十歲直到五十歲，凡前來任職、在會幕裏辦事的，共有三千二百名。</a:t>
            </a:r>
          </a:p>
          <a:p xmlns:a="http://schemas.openxmlformats.org/drawingml/2006/main">
            <a:pPr algn="ctr">
              <a:buNone/>
            </a:pPr>
            <a:r>
              <a:rPr sz="2400">
                <a:solidFill>
                  <a:srgbClr val="FFFFFF"/>
                </a:solidFill>
                <a:latin typeface="Georgia"/>
                <a:ea typeface="Georgia"/>
                <a:cs typeface="Georgia"/>
              </a:rPr>
              <a:t>Even those that were numbered of them after their families, were three thousand and two hundred.</a:t>
            </a:r>
          </a:p>
        </p:txBody>
      </p:sp>
    </p:spTree>
    <p:extLst>
      <p:ext uri="{BB962C8B-B14F-4D97-AF65-F5344CB8AC3E}">
        <p14:creationId xmlns:p14="http://schemas.microsoft.com/office/powerpoint/2010/main" val="179098557"/>
      </p:ext>
    </p:extLst>
  </p:cSld>
</p:sld>
</file>

<file path=ppt/slides/slide4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4:45  |  Numbers 4:45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這是米拉利子孫各族中被數的，就是摩西、亞倫照耶和華藉摩西所吩咐數點的。</a:t>
            </a:r>
          </a:p>
          <a:p xmlns:a="http://schemas.openxmlformats.org/drawingml/2006/main">
            <a:pPr algn="ctr">
              <a:buNone/>
            </a:pPr>
            <a:r>
              <a:rPr sz="2100">
                <a:solidFill>
                  <a:srgbClr val="FFFFFF"/>
                </a:solidFill>
                <a:latin typeface="Georgia"/>
                <a:ea typeface="Georgia"/>
                <a:cs typeface="Georgia"/>
              </a:rPr>
              <a:t>These be those that were numbered of the families of the sons of Merari, whom Moses and Aaron numbered according to the word of the LORD by the hand of Moses.</a:t>
            </a:r>
          </a:p>
        </p:txBody>
      </p:sp>
    </p:spTree>
    <p:extLst>
      <p:ext uri="{BB962C8B-B14F-4D97-AF65-F5344CB8AC3E}">
        <p14:creationId xmlns:p14="http://schemas.microsoft.com/office/powerpoint/2010/main" val="179098557"/>
      </p:ext>
    </p:extLst>
  </p:cSld>
</p:sld>
</file>

<file path=ppt/slides/slide4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4:46  |  Numbers 4:46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凡被數的利未人，就是摩西、亞倫並以色列眾首領，照着家室、宗族所數點的，</a:t>
            </a:r>
          </a:p>
          <a:p xmlns:a="http://schemas.openxmlformats.org/drawingml/2006/main">
            <a:pPr algn="ctr">
              <a:buNone/>
            </a:pPr>
            <a:r>
              <a:rPr sz="2100">
                <a:solidFill>
                  <a:srgbClr val="FFFFFF"/>
                </a:solidFill>
                <a:latin typeface="Georgia"/>
                <a:ea typeface="Georgia"/>
                <a:cs typeface="Georgia"/>
              </a:rPr>
              <a:t>All those that were numbered of the Levites, whom Moses and Aaron and the chief of Israel numbered, after their families, and after the house of their fathers,</a:t>
            </a:r>
          </a:p>
        </p:txBody>
      </p:sp>
    </p:spTree>
    <p:extLst>
      <p:ext uri="{BB962C8B-B14F-4D97-AF65-F5344CB8AC3E}">
        <p14:creationId xmlns:p14="http://schemas.microsoft.com/office/powerpoint/2010/main" val="179098557"/>
      </p:ext>
    </p:extLst>
  </p:cSld>
</p:sld>
</file>

<file path=ppt/slides/slide4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4:47  |  Numbers 4:47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從三十歲直到五十歲，凡前來任職、在會幕裏做抬物之工的，共有八千五百八十名。</a:t>
            </a:r>
          </a:p>
          <a:p xmlns:a="http://schemas.openxmlformats.org/drawingml/2006/main">
            <a:pPr algn="ctr">
              <a:buNone/>
            </a:pPr>
            <a:r>
              <a:rPr sz="2100">
                <a:solidFill>
                  <a:srgbClr val="FFFFFF"/>
                </a:solidFill>
                <a:latin typeface="Georgia"/>
                <a:ea typeface="Georgia"/>
                <a:cs typeface="Georgia"/>
              </a:rPr>
              <a:t>From thirty years old and upward even unto fifty years old, every one that came to do the service of the ministry, and the service of the burden in the tabernacle of the congregation,</a:t>
            </a:r>
          </a:p>
        </p:txBody>
      </p:sp>
    </p:spTree>
    <p:extLst>
      <p:ext uri="{BB962C8B-B14F-4D97-AF65-F5344CB8AC3E}">
        <p14:creationId xmlns:p14="http://schemas.microsoft.com/office/powerpoint/2010/main" val="179098557"/>
      </p:ext>
    </p:extLst>
  </p:cSld>
</p:sld>
</file>

<file path=ppt/slides/slide4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4:48  |  Numbers 4:48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（和合本節號合併）從三十歲直到五十歲，凡前來任職、在會幕裏做抬物之工的，共有八千五百八十名。</a:t>
            </a:r>
          </a:p>
          <a:p xmlns:a="http://schemas.openxmlformats.org/drawingml/2006/main">
            <a:pPr algn="ctr">
              <a:buNone/>
            </a:pPr>
            <a:r>
              <a:rPr sz="2400">
                <a:solidFill>
                  <a:srgbClr val="FFFFFF"/>
                </a:solidFill>
                <a:latin typeface="Georgia"/>
                <a:ea typeface="Georgia"/>
                <a:cs typeface="Georgia"/>
              </a:rPr>
              <a:t>Even those that were numbered of them, were eight thousand and five hundred and fourscore.</a:t>
            </a:r>
          </a:p>
        </p:txBody>
      </p:sp>
    </p:spTree>
    <p:extLst>
      <p:ext uri="{BB962C8B-B14F-4D97-AF65-F5344CB8AC3E}">
        <p14:creationId xmlns:p14="http://schemas.microsoft.com/office/powerpoint/2010/main" val="179098557"/>
      </p:ext>
    </p:extLst>
  </p:cSld>
</p:sld>
</file>

<file path=ppt/slides/slide5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4:49  |  Numbers 4:49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摩西按他們所辦的事、所抬的物，憑耶和華的吩咐數點他們；他們這樣被摩西數點，正如耶和華所吩咐他的。</a:t>
            </a:r>
          </a:p>
          <a:p xmlns:a="http://schemas.openxmlformats.org/drawingml/2006/main">
            <a:pPr algn="ctr">
              <a:buNone/>
            </a:pPr>
            <a:r>
              <a:rPr sz="2100">
                <a:solidFill>
                  <a:srgbClr val="FFFFFF"/>
                </a:solidFill>
                <a:latin typeface="Georgia"/>
                <a:ea typeface="Georgia"/>
                <a:cs typeface="Georgia"/>
              </a:rPr>
              <a:t>According to the commandment of the LORD they were numbered by the hand of Moses, every one according to his service, and according to his burden: thus were they numbered of him, as the LORD commanded Moses.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2026-08-30T03:55:01.9320000Z</dcterms:created>
  <dcterms:modified xsi:type="dcterms:W3CDTF">2026-08-30T03:55:01.9320000Z</dcterms:modified>
</coreProperties>
</file>