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bb712c1f9d4eba" /><Relationship Type="http://schemas.openxmlformats.org/officeDocument/2006/relationships/extended-properties" Target="/docProps/app.xml" Id="R1007ed3679ba4c19" /><Relationship Type="http://schemas.openxmlformats.org/officeDocument/2006/relationships/officeDocument" Target="/ppt/presentation.xml" Id="Re494a60a41c346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eb42b797b24a8d"/>
  </p:sldMasterIdLst>
  <p:notesMasterIdLst>
    <p:notesMasterId xmlns:r="http://schemas.openxmlformats.org/officeDocument/2006/relationships" r:id="R7a0b8d29511a462d"/>
  </p:notesMasterIdLst>
  <p:sldIdLst>
    <p:sldId xmlns:r="http://schemas.openxmlformats.org/officeDocument/2006/relationships" id="256" r:id="Rb76fb39604654eaa"/>
    <p:sldId xmlns:r="http://schemas.openxmlformats.org/officeDocument/2006/relationships" id="257" r:id="R9545b51b53db4a04"/>
    <p:sldId xmlns:r="http://schemas.openxmlformats.org/officeDocument/2006/relationships" id="258" r:id="R933856359aee4db7"/>
    <p:sldId xmlns:r="http://schemas.openxmlformats.org/officeDocument/2006/relationships" id="259" r:id="R1f3306375ea04446"/>
    <p:sldId xmlns:r="http://schemas.openxmlformats.org/officeDocument/2006/relationships" id="260" r:id="Rffdf4d0407f44a4f"/>
    <p:sldId xmlns:r="http://schemas.openxmlformats.org/officeDocument/2006/relationships" id="261" r:id="R99a5d25a727f44ba"/>
    <p:sldId xmlns:r="http://schemas.openxmlformats.org/officeDocument/2006/relationships" id="262" r:id="Ra41fc459127d435f"/>
    <p:sldId xmlns:r="http://schemas.openxmlformats.org/officeDocument/2006/relationships" id="263" r:id="R9c7ab716a1544f8b"/>
    <p:sldId xmlns:r="http://schemas.openxmlformats.org/officeDocument/2006/relationships" id="264" r:id="R7038504dbbf847f1"/>
    <p:sldId xmlns:r="http://schemas.openxmlformats.org/officeDocument/2006/relationships" id="265" r:id="Rc0da38cf03d7424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8adab842ca4421" /><Relationship Type="http://schemas.openxmlformats.org/officeDocument/2006/relationships/slideMaster" Target="/ppt/slideMasters/slideMaster1.xml" Id="R41eb42b797b24a8d" /><Relationship Type="http://schemas.openxmlformats.org/officeDocument/2006/relationships/notesMaster" Target="/ppt/notesMasters/notesMaster1.xml" Id="R7a0b8d29511a462d" /><Relationship Type="http://schemas.openxmlformats.org/officeDocument/2006/relationships/presProps" Target="/ppt/presProps.xml" Id="Rc7287305473a40e0" /><Relationship Type="http://schemas.openxmlformats.org/officeDocument/2006/relationships/tableStyles" Target="/ppt/tableStyles.xml" Id="R29dee5eb09c44598" /><Relationship Type="http://schemas.openxmlformats.org/officeDocument/2006/relationships/slide" Target="/ppt/slides/slide1.xml" Id="Rb76fb39604654eaa" /><Relationship Type="http://schemas.openxmlformats.org/officeDocument/2006/relationships/slide" Target="/ppt/slides/slide2.xml" Id="R9545b51b53db4a04" /><Relationship Type="http://schemas.openxmlformats.org/officeDocument/2006/relationships/slide" Target="/ppt/slides/slide3.xml" Id="R933856359aee4db7" /><Relationship Type="http://schemas.openxmlformats.org/officeDocument/2006/relationships/slide" Target="/ppt/slides/slide4.xml" Id="R1f3306375ea04446" /><Relationship Type="http://schemas.openxmlformats.org/officeDocument/2006/relationships/slide" Target="/ppt/slides/slide5.xml" Id="Rffdf4d0407f44a4f" /><Relationship Type="http://schemas.openxmlformats.org/officeDocument/2006/relationships/slide" Target="/ppt/slides/slide6.xml" Id="R99a5d25a727f44ba" /><Relationship Type="http://schemas.openxmlformats.org/officeDocument/2006/relationships/slide" Target="/ppt/slides/slide7.xml" Id="Ra41fc459127d435f" /><Relationship Type="http://schemas.openxmlformats.org/officeDocument/2006/relationships/slide" Target="/ppt/slides/slide8.xml" Id="R9c7ab716a1544f8b" /><Relationship Type="http://schemas.openxmlformats.org/officeDocument/2006/relationships/slide" Target="/ppt/slides/slide9.xml" Id="R7038504dbbf847f1" /><Relationship Type="http://schemas.openxmlformats.org/officeDocument/2006/relationships/slide" Target="/ppt/slides/slide10.xml" Id="Rc0da38cf03d7424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b08e8da6d742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261e7850e4479b" /><Relationship Type="http://schemas.openxmlformats.org/officeDocument/2006/relationships/notesMaster" Target="/ppt/notesMasters/notesMaster1.xml" Id="R87e866eb53334b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1dd96afb974412" /><Relationship Type="http://schemas.openxmlformats.org/officeDocument/2006/relationships/notesMaster" Target="/ppt/notesMasters/notesMaster1.xml" Id="Ra889906653d7420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ac9e27a8dd4084" /><Relationship Type="http://schemas.openxmlformats.org/officeDocument/2006/relationships/notesMaster" Target="/ppt/notesMasters/notesMaster1.xml" Id="R9f848d07e54546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ccd601cc5e40b4" /><Relationship Type="http://schemas.openxmlformats.org/officeDocument/2006/relationships/notesMaster" Target="/ppt/notesMasters/notesMaster1.xml" Id="R4798e20607854a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d7e6695a6c41a6" /><Relationship Type="http://schemas.openxmlformats.org/officeDocument/2006/relationships/notesMaster" Target="/ppt/notesMasters/notesMaster1.xml" Id="R66fd527327f241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548af01b884f08" /><Relationship Type="http://schemas.openxmlformats.org/officeDocument/2006/relationships/notesMaster" Target="/ppt/notesMasters/notesMaster1.xml" Id="R54514bf149ea46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7b8e30c6ed24984" /><Relationship Type="http://schemas.openxmlformats.org/officeDocument/2006/relationships/notesMaster" Target="/ppt/notesMasters/notesMaster1.xml" Id="R51523c6d1a494a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f31de7a44e4c0c" /><Relationship Type="http://schemas.openxmlformats.org/officeDocument/2006/relationships/notesMaster" Target="/ppt/notesMasters/notesMaster1.xml" Id="Rf936d7ae39544a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e2d38ed9fda4b43" /><Relationship Type="http://schemas.openxmlformats.org/officeDocument/2006/relationships/notesMaster" Target="/ppt/notesMasters/notesMaster1.xml" Id="R8f1896c740894f6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7cba3da2fd4b71" /><Relationship Type="http://schemas.openxmlformats.org/officeDocument/2006/relationships/notesMaster" Target="/ppt/notesMasters/notesMaster1.xml" Id="R34894d29e98346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8ab90326464a34" /><Relationship Type="http://schemas.openxmlformats.org/officeDocument/2006/relationships/image" Target="/ppt/media/image.png" Id="Ra1b99272f5b64ab1" /><Relationship Type="http://schemas.openxmlformats.org/officeDocument/2006/relationships/image" Target="/ppt/media/image2.png" Id="Raf33cdf090d04c99" /><Relationship Type="http://schemas.openxmlformats.org/officeDocument/2006/relationships/image" Target="/ppt/media/image.jpeg" Id="R76b13caa3e3d4a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649860bbaa48a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1b99272f5b64ab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f33cdf090d04c9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13caa3e3d4aa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c905e138bc491e" /><Relationship Type="http://schemas.openxmlformats.org/officeDocument/2006/relationships/slideLayout" Target="/ppt/slideLayouts/slideLayout1.xml" Id="R892b7fba929d4f31" /><Relationship Type="http://schemas.openxmlformats.org/officeDocument/2006/relationships/slideLayout" Target="/ppt/slideLayouts/slideLayout2.xml" Id="Rf045794b0a7b48c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2b7fba929d4f31"/>
    <p:sldLayoutId xmlns:r="http://schemas.openxmlformats.org/officeDocument/2006/relationships" id="2147483650" r:id="Rf045794b0a7b48c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766ba7c6c14172" /><Relationship Type="http://schemas.openxmlformats.org/officeDocument/2006/relationships/notesSlide" Target="/ppt/notesSlides/notesSlide1.xml" Id="R682d3a5b277949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5090eff3ec4dab" /><Relationship Type="http://schemas.openxmlformats.org/officeDocument/2006/relationships/notesSlide" Target="/ppt/notesSlides/notesSlide2.xml" Id="R14b1d742d6d14e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b5f5af43e74867" /><Relationship Type="http://schemas.openxmlformats.org/officeDocument/2006/relationships/notesSlide" Target="/ppt/notesSlides/notesSlide3.xml" Id="R89b22fade3a041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e465b6113547b0" /><Relationship Type="http://schemas.openxmlformats.org/officeDocument/2006/relationships/notesSlide" Target="/ppt/notesSlides/notesSlide4.xml" Id="R4071239eaf2e4ed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611fe654c640e4" /><Relationship Type="http://schemas.openxmlformats.org/officeDocument/2006/relationships/notesSlide" Target="/ppt/notesSlides/notesSlide5.xml" Id="R3e87df6b91f543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f0d1f5e7494f07" /><Relationship Type="http://schemas.openxmlformats.org/officeDocument/2006/relationships/notesSlide" Target="/ppt/notesSlides/notesSlide6.xml" Id="Rb6eb1405e16745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50e07438fd4878" /><Relationship Type="http://schemas.openxmlformats.org/officeDocument/2006/relationships/notesSlide" Target="/ppt/notesSlides/notesSlide7.xml" Id="R26c6c80140ef43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e80b55c06c4e53" /><Relationship Type="http://schemas.openxmlformats.org/officeDocument/2006/relationships/notesSlide" Target="/ppt/notesSlides/notesSlide8.xml" Id="R2c6d5a78118b4c1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5b5a2273dc474e" /><Relationship Type="http://schemas.openxmlformats.org/officeDocument/2006/relationships/notesSlide" Target="/ppt/notesSlides/notesSlide9.xml" Id="Rab3e47cee83742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cce74c281e4052" /><Relationship Type="http://schemas.openxmlformats.org/officeDocument/2006/relationships/notesSlide" Target="/ppt/notesSlides/notesSlide10.xml" Id="R432f7415d1c24e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20:1  |  Psalms 20:1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願耶和華在你遭難的日子應允你； 願名為雅各神的高舉你。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The LORD hear thee in the day of trouble; the name of the God of Jacob defend thee;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20:2  |  Psalms 20:2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願他從聖所救助你， 從錫安堅固你，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Send thee help from the sanctuary, and strengthen thee out of Zion;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20:3  |  Psalms 20:3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記念你的一切供獻， 悅納你的燔祭，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all thy offerings, and accept thy burnt sacrifice;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20:4  |  Psalms 20:4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將你心所願的賜給你， 成就你的一切籌算。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Grant thee according to thine own heart, and fulfil all thy counsel.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20:5  |  Psalms 20:5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我們要因你的救恩誇勝， 要奉我們神的名豎立旌旗。 願耶和華成就你一切所求的！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will rejoice in thy salvation, and in the name of our God we will set up our banners: the LORD fulfil all thy petitions.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20:6  |  Psalms 20:6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現在我知道耶和華救護他的受膏者， 必從他的聖天上應允他， 用右手的能力救護他。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know I that the LORD saveth his anointed; he will hear him from his holy heaven with the saving strength of his right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20:7  |  Psalms 20:7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有人[靠]車，有人[靠]馬， 但我們要提到耶和華－我們神的名。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Some trust in chariots, and some in horses: but we will remember the name of the LORD 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20:8  |  Psalms 20:8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他們都屈身仆倒， 我們卻起來，立得正直。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brought down and fallen: but we are risen, and stand upright.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20:9  |  Psalms 20:9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求耶和華施行拯救； 我們呼求的時候，願王應允我們！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Save, LORD: let the king hear us when we call.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2026-08-30T04:30:06.8770000Z</dcterms:created>
  <dcterms:modified xsi:type="dcterms:W3CDTF">2026-08-30T04:30:06.8770000Z</dcterms:modified>
</coreProperties>
</file>