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eae3b569819426c" /><Relationship Type="http://schemas.openxmlformats.org/officeDocument/2006/relationships/extended-properties" Target="/docProps/app.xml" Id="Rd98e7aa7460e4611" /><Relationship Type="http://schemas.openxmlformats.org/officeDocument/2006/relationships/officeDocument" Target="/ppt/presentation.xml" Id="R364b9ab984c34f40" /></Relationships>
</file>

<file path=ppt/presentation.xml><?xml version="1.0" encoding="utf-8"?>
<p:presentation xmlns:p="http://schemas.openxmlformats.org/presentationml/2006/main">
  <p:sldMasterIdLst>
    <p:sldMasterId xmlns:r="http://schemas.openxmlformats.org/officeDocument/2006/relationships" id="2147483648" r:id="Rf9463452c6584ded"/>
  </p:sldMasterIdLst>
  <p:notesMasterIdLst>
    <p:notesMasterId xmlns:r="http://schemas.openxmlformats.org/officeDocument/2006/relationships" r:id="R1a8916892ded418c"/>
  </p:notesMasterIdLst>
  <p:sldIdLst>
    <p:sldId xmlns:r="http://schemas.openxmlformats.org/officeDocument/2006/relationships" id="256" r:id="R9d417bb0569e4f38"/>
    <p:sldId xmlns:r="http://schemas.openxmlformats.org/officeDocument/2006/relationships" id="257" r:id="R8f3f63c020f444b3"/>
    <p:sldId xmlns:r="http://schemas.openxmlformats.org/officeDocument/2006/relationships" id="258" r:id="Rb06b927b6076474d"/>
    <p:sldId xmlns:r="http://schemas.openxmlformats.org/officeDocument/2006/relationships" id="259" r:id="R530f86d0614444bc"/>
    <p:sldId xmlns:r="http://schemas.openxmlformats.org/officeDocument/2006/relationships" id="260" r:id="R4c1074da30f44087"/>
    <p:sldId xmlns:r="http://schemas.openxmlformats.org/officeDocument/2006/relationships" id="261" r:id="R924b9dd53a054b6b"/>
    <p:sldId xmlns:r="http://schemas.openxmlformats.org/officeDocument/2006/relationships" id="262" r:id="R43be67e82f4e4e96"/>
    <p:sldId xmlns:r="http://schemas.openxmlformats.org/officeDocument/2006/relationships" id="263" r:id="R708c5fe2bf8b449a"/>
    <p:sldId xmlns:r="http://schemas.openxmlformats.org/officeDocument/2006/relationships" id="264" r:id="R91b02bc7da8d444e"/>
    <p:sldId xmlns:r="http://schemas.openxmlformats.org/officeDocument/2006/relationships" id="265" r:id="R97e7024afd854b97"/>
    <p:sldId xmlns:r="http://schemas.openxmlformats.org/officeDocument/2006/relationships" id="266" r:id="R487e446a74e14b0a"/>
    <p:sldId xmlns:r="http://schemas.openxmlformats.org/officeDocument/2006/relationships" id="267" r:id="R5a41ed76282e46df"/>
    <p:sldId xmlns:r="http://schemas.openxmlformats.org/officeDocument/2006/relationships" id="268" r:id="R92c707fe094f4799"/>
    <p:sldId xmlns:r="http://schemas.openxmlformats.org/officeDocument/2006/relationships" id="269" r:id="R90ca96f171ea4231"/>
    <p:sldId xmlns:r="http://schemas.openxmlformats.org/officeDocument/2006/relationships" id="270" r:id="R3e719ec973dd4f66"/>
    <p:sldId xmlns:r="http://schemas.openxmlformats.org/officeDocument/2006/relationships" id="271" r:id="Rd9355198a41d407b"/>
    <p:sldId xmlns:r="http://schemas.openxmlformats.org/officeDocument/2006/relationships" id="272" r:id="Rccbb36f4ed45428b"/>
    <p:sldId xmlns:r="http://schemas.openxmlformats.org/officeDocument/2006/relationships" id="273" r:id="R970539cb38534f19"/>
    <p:sldId xmlns:r="http://schemas.openxmlformats.org/officeDocument/2006/relationships" id="274" r:id="R9fb55cf3b82c4254"/>
    <p:sldId xmlns:r="http://schemas.openxmlformats.org/officeDocument/2006/relationships" id="275" r:id="Re5aad85bb8f24cf1"/>
    <p:sldId xmlns:r="http://schemas.openxmlformats.org/officeDocument/2006/relationships" id="276" r:id="Red4931f8175d4563"/>
    <p:sldId xmlns:r="http://schemas.openxmlformats.org/officeDocument/2006/relationships" id="277" r:id="R1599458e44694744"/>
    <p:sldId xmlns:r="http://schemas.openxmlformats.org/officeDocument/2006/relationships" id="278" r:id="Re7c8358d082f493c"/>
    <p:sldId xmlns:r="http://schemas.openxmlformats.org/officeDocument/2006/relationships" id="279" r:id="Rda24020837be45f3"/>
    <p:sldId xmlns:r="http://schemas.openxmlformats.org/officeDocument/2006/relationships" id="280" r:id="Ra33c8bcb0bdf49fa"/>
    <p:sldId xmlns:r="http://schemas.openxmlformats.org/officeDocument/2006/relationships" id="281" r:id="R3e2dc52fa8054204"/>
    <p:sldId xmlns:r="http://schemas.openxmlformats.org/officeDocument/2006/relationships" id="282" r:id="R572a6f49dbfd4689"/>
    <p:sldId xmlns:r="http://schemas.openxmlformats.org/officeDocument/2006/relationships" id="283" r:id="Ra85a01cec6904157"/>
    <p:sldId xmlns:r="http://schemas.openxmlformats.org/officeDocument/2006/relationships" id="284" r:id="R5afe2251b1274c74"/>
    <p:sldId xmlns:r="http://schemas.openxmlformats.org/officeDocument/2006/relationships" id="285" r:id="R6b64ef523d6549eb"/>
    <p:sldId xmlns:r="http://schemas.openxmlformats.org/officeDocument/2006/relationships" id="286" r:id="Redc640a9c66e452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b656c223a774dd5" /><Relationship Type="http://schemas.openxmlformats.org/officeDocument/2006/relationships/slideMaster" Target="/ppt/slideMasters/slideMaster1.xml" Id="Rf9463452c6584ded" /><Relationship Type="http://schemas.openxmlformats.org/officeDocument/2006/relationships/notesMaster" Target="/ppt/notesMasters/notesMaster1.xml" Id="R1a8916892ded418c" /><Relationship Type="http://schemas.openxmlformats.org/officeDocument/2006/relationships/presProps" Target="/ppt/presProps.xml" Id="R43fed212517a43b5" /><Relationship Type="http://schemas.openxmlformats.org/officeDocument/2006/relationships/tableStyles" Target="/ppt/tableStyles.xml" Id="R47ac4446fdf144db" /><Relationship Type="http://schemas.openxmlformats.org/officeDocument/2006/relationships/slide" Target="/ppt/slides/slide1.xml" Id="R9d417bb0569e4f38" /><Relationship Type="http://schemas.openxmlformats.org/officeDocument/2006/relationships/slide" Target="/ppt/slides/slide2.xml" Id="R8f3f63c020f444b3" /><Relationship Type="http://schemas.openxmlformats.org/officeDocument/2006/relationships/slide" Target="/ppt/slides/slide3.xml" Id="Rb06b927b6076474d" /><Relationship Type="http://schemas.openxmlformats.org/officeDocument/2006/relationships/slide" Target="/ppt/slides/slide4.xml" Id="R530f86d0614444bc" /><Relationship Type="http://schemas.openxmlformats.org/officeDocument/2006/relationships/slide" Target="/ppt/slides/slide5.xml" Id="R4c1074da30f44087" /><Relationship Type="http://schemas.openxmlformats.org/officeDocument/2006/relationships/slide" Target="/ppt/slides/slide6.xml" Id="R924b9dd53a054b6b" /><Relationship Type="http://schemas.openxmlformats.org/officeDocument/2006/relationships/slide" Target="/ppt/slides/slide7.xml" Id="R43be67e82f4e4e96" /><Relationship Type="http://schemas.openxmlformats.org/officeDocument/2006/relationships/slide" Target="/ppt/slides/slide8.xml" Id="R708c5fe2bf8b449a" /><Relationship Type="http://schemas.openxmlformats.org/officeDocument/2006/relationships/slide" Target="/ppt/slides/slide9.xml" Id="R91b02bc7da8d444e" /><Relationship Type="http://schemas.openxmlformats.org/officeDocument/2006/relationships/slide" Target="/ppt/slides/slide10.xml" Id="R97e7024afd854b97" /><Relationship Type="http://schemas.openxmlformats.org/officeDocument/2006/relationships/slide" Target="/ppt/slides/slide11.xml" Id="R487e446a74e14b0a" /><Relationship Type="http://schemas.openxmlformats.org/officeDocument/2006/relationships/slide" Target="/ppt/slides/slide12.xml" Id="R5a41ed76282e46df" /><Relationship Type="http://schemas.openxmlformats.org/officeDocument/2006/relationships/slide" Target="/ppt/slides/slide13.xml" Id="R92c707fe094f4799" /><Relationship Type="http://schemas.openxmlformats.org/officeDocument/2006/relationships/slide" Target="/ppt/slides/slide14.xml" Id="R90ca96f171ea4231" /><Relationship Type="http://schemas.openxmlformats.org/officeDocument/2006/relationships/slide" Target="/ppt/slides/slide15.xml" Id="R3e719ec973dd4f66" /><Relationship Type="http://schemas.openxmlformats.org/officeDocument/2006/relationships/slide" Target="/ppt/slides/slide16.xml" Id="Rd9355198a41d407b" /><Relationship Type="http://schemas.openxmlformats.org/officeDocument/2006/relationships/slide" Target="/ppt/slides/slide17.xml" Id="Rccbb36f4ed45428b" /><Relationship Type="http://schemas.openxmlformats.org/officeDocument/2006/relationships/slide" Target="/ppt/slides/slide18.xml" Id="R970539cb38534f19" /><Relationship Type="http://schemas.openxmlformats.org/officeDocument/2006/relationships/slide" Target="/ppt/slides/slide19.xml" Id="R9fb55cf3b82c4254" /><Relationship Type="http://schemas.openxmlformats.org/officeDocument/2006/relationships/slide" Target="/ppt/slides/slide20.xml" Id="Re5aad85bb8f24cf1" /><Relationship Type="http://schemas.openxmlformats.org/officeDocument/2006/relationships/slide" Target="/ppt/slides/slide21.xml" Id="Red4931f8175d4563" /><Relationship Type="http://schemas.openxmlformats.org/officeDocument/2006/relationships/slide" Target="/ppt/slides/slide22.xml" Id="R1599458e44694744" /><Relationship Type="http://schemas.openxmlformats.org/officeDocument/2006/relationships/slide" Target="/ppt/slides/slide23.xml" Id="Re7c8358d082f493c" /><Relationship Type="http://schemas.openxmlformats.org/officeDocument/2006/relationships/slide" Target="/ppt/slides/slide24.xml" Id="Rda24020837be45f3" /><Relationship Type="http://schemas.openxmlformats.org/officeDocument/2006/relationships/slide" Target="/ppt/slides/slide25.xml" Id="Ra33c8bcb0bdf49fa" /><Relationship Type="http://schemas.openxmlformats.org/officeDocument/2006/relationships/slide" Target="/ppt/slides/slide26.xml" Id="R3e2dc52fa8054204" /><Relationship Type="http://schemas.openxmlformats.org/officeDocument/2006/relationships/slide" Target="/ppt/slides/slide27.xml" Id="R572a6f49dbfd4689" /><Relationship Type="http://schemas.openxmlformats.org/officeDocument/2006/relationships/slide" Target="/ppt/slides/slide28.xml" Id="Ra85a01cec6904157" /><Relationship Type="http://schemas.openxmlformats.org/officeDocument/2006/relationships/slide" Target="/ppt/slides/slide29.xml" Id="R5afe2251b1274c74" /><Relationship Type="http://schemas.openxmlformats.org/officeDocument/2006/relationships/slide" Target="/ppt/slides/slide30.xml" Id="R6b64ef523d6549eb" /><Relationship Type="http://schemas.openxmlformats.org/officeDocument/2006/relationships/slide" Target="/ppt/slides/slide31.xml" Id="Redc640a9c66e452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32734515496499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3953ceb986d49da" /><Relationship Type="http://schemas.openxmlformats.org/officeDocument/2006/relationships/notesMaster" Target="/ppt/notesMasters/notesMaster1.xml" Id="Rab1b6f30f489439f" /></Relationships>
</file>

<file path=ppt/notesSlides/_rels/notesSlide2.xml.rels>&#65279;<?xml version="1.0" encoding="utf-8"?><Relationships xmlns="http://schemas.openxmlformats.org/package/2006/relationships"><Relationship Type="http://schemas.openxmlformats.org/officeDocument/2006/relationships/slide" Target="/ppt/slides/slide2.xml" Id="Rf4eb5dc73fa848f1" /><Relationship Type="http://schemas.openxmlformats.org/officeDocument/2006/relationships/notesMaster" Target="/ppt/notesMasters/notesMaster1.xml" Id="R8d28d25b07764427" /></Relationships>
</file>

<file path=ppt/notesSlides/_rels/notesSlide3.xml.rels>&#65279;<?xml version="1.0" encoding="utf-8"?><Relationships xmlns="http://schemas.openxmlformats.org/package/2006/relationships"><Relationship Type="http://schemas.openxmlformats.org/officeDocument/2006/relationships/slide" Target="/ppt/slides/slide3.xml" Id="Rdf198232390a45c6" /><Relationship Type="http://schemas.openxmlformats.org/officeDocument/2006/relationships/notesMaster" Target="/ppt/notesMasters/notesMaster1.xml" Id="R6fb9dea3f2c244e7" /></Relationships>
</file>

<file path=ppt/notesSlides/_rels/notesSlide4.xml.rels>&#65279;<?xml version="1.0" encoding="utf-8"?><Relationships xmlns="http://schemas.openxmlformats.org/package/2006/relationships"><Relationship Type="http://schemas.openxmlformats.org/officeDocument/2006/relationships/slide" Target="/ppt/slides/slide4.xml" Id="R57bd4c03f8c04fde" /><Relationship Type="http://schemas.openxmlformats.org/officeDocument/2006/relationships/notesMaster" Target="/ppt/notesMasters/notesMaster1.xml" Id="Ra63cdd7d689543e7" /></Relationships>
</file>

<file path=ppt/notesSlides/_rels/notesSlide5.xml.rels>&#65279;<?xml version="1.0" encoding="utf-8"?><Relationships xmlns="http://schemas.openxmlformats.org/package/2006/relationships"><Relationship Type="http://schemas.openxmlformats.org/officeDocument/2006/relationships/slide" Target="/ppt/slides/slide5.xml" Id="R77d7e1efea4d4ed1" /><Relationship Type="http://schemas.openxmlformats.org/officeDocument/2006/relationships/notesMaster" Target="/ppt/notesMasters/notesMaster1.xml" Id="Ra46f5688163344b2" /></Relationships>
</file>

<file path=ppt/notesSlides/_rels/notesSlide6.xml.rels>&#65279;<?xml version="1.0" encoding="utf-8"?><Relationships xmlns="http://schemas.openxmlformats.org/package/2006/relationships"><Relationship Type="http://schemas.openxmlformats.org/officeDocument/2006/relationships/slide" Target="/ppt/slides/slide6.xml" Id="R916184211c654973" /><Relationship Type="http://schemas.openxmlformats.org/officeDocument/2006/relationships/notesMaster" Target="/ppt/notesMasters/notesMaster1.xml" Id="Ra454cc35ea98439d" /></Relationships>
</file>

<file path=ppt/notesSlides/_rels/notesSlide7.xml.rels>&#65279;<?xml version="1.0" encoding="utf-8"?><Relationships xmlns="http://schemas.openxmlformats.org/package/2006/relationships"><Relationship Type="http://schemas.openxmlformats.org/officeDocument/2006/relationships/slide" Target="/ppt/slides/slide7.xml" Id="Rdaa1ea3f316641f6" /><Relationship Type="http://schemas.openxmlformats.org/officeDocument/2006/relationships/notesMaster" Target="/ppt/notesMasters/notesMaster1.xml" Id="R5d984858bb814fa7" /></Relationships>
</file>

<file path=ppt/notesSlides/_rels/notesSlide8.xml.rels>&#65279;<?xml version="1.0" encoding="utf-8"?><Relationships xmlns="http://schemas.openxmlformats.org/package/2006/relationships"><Relationship Type="http://schemas.openxmlformats.org/officeDocument/2006/relationships/slide" Target="/ppt/slides/slide8.xml" Id="R3ee30a8640834506" /><Relationship Type="http://schemas.openxmlformats.org/officeDocument/2006/relationships/notesMaster" Target="/ppt/notesMasters/notesMaster1.xml" Id="Rc5d31949d7c84381" /></Relationships>
</file>

<file path=ppt/notesSlides/_rels/notesSlide9.xml.rels>&#65279;<?xml version="1.0" encoding="utf-8"?><Relationships xmlns="http://schemas.openxmlformats.org/package/2006/relationships"><Relationship Type="http://schemas.openxmlformats.org/officeDocument/2006/relationships/slide" Target="/ppt/slides/slide9.xml" Id="Re472463d9793423d" /><Relationship Type="http://schemas.openxmlformats.org/officeDocument/2006/relationships/notesMaster" Target="/ppt/notesMasters/notesMaster1.xml" Id="Rd1e3d8a9ec14463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45b1f040e5341ad" /><Relationship Type="http://schemas.openxmlformats.org/officeDocument/2006/relationships/notesMaster" Target="/ppt/notesMasters/notesMaster1.xml" Id="R8b8b4efdce3246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1acbb63382843c3" /><Relationship Type="http://schemas.openxmlformats.org/officeDocument/2006/relationships/notesMaster" Target="/ppt/notesMasters/notesMaster1.xml" Id="R75caae8a44fe486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b0f9b37dc62481f" /><Relationship Type="http://schemas.openxmlformats.org/officeDocument/2006/relationships/notesMaster" Target="/ppt/notesMasters/notesMaster1.xml" Id="Rf7b8bdf2e2c44c7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9a999f5c0234b34" /><Relationship Type="http://schemas.openxmlformats.org/officeDocument/2006/relationships/notesMaster" Target="/ppt/notesMasters/notesMaster1.xml" Id="R3566746153bf47c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4d84a9d8b794fa9" /><Relationship Type="http://schemas.openxmlformats.org/officeDocument/2006/relationships/notesMaster" Target="/ppt/notesMasters/notesMaster1.xml" Id="Rc8cac27e353140d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44c272035b84b23" /><Relationship Type="http://schemas.openxmlformats.org/officeDocument/2006/relationships/notesMaster" Target="/ppt/notesMasters/notesMaster1.xml" Id="R7295f99fea2242e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1c24e1cd2544618" /><Relationship Type="http://schemas.openxmlformats.org/officeDocument/2006/relationships/notesMaster" Target="/ppt/notesMasters/notesMaster1.xml" Id="R6b6e0ef9650e409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04867701f7c4741" /><Relationship Type="http://schemas.openxmlformats.org/officeDocument/2006/relationships/notesMaster" Target="/ppt/notesMasters/notesMaster1.xml" Id="R7723eba2c6f4479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69c886ae1e84b85" /><Relationship Type="http://schemas.openxmlformats.org/officeDocument/2006/relationships/notesMaster" Target="/ppt/notesMasters/notesMaster1.xml" Id="Rd117789ea20a44e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b48b94195604f88" /><Relationship Type="http://schemas.openxmlformats.org/officeDocument/2006/relationships/notesMaster" Target="/ppt/notesMasters/notesMaster1.xml" Id="Re5493746268f4c3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af832049b5a4ece" /><Relationship Type="http://schemas.openxmlformats.org/officeDocument/2006/relationships/notesMaster" Target="/ppt/notesMasters/notesMaster1.xml" Id="Rc560860c95584f6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38685bd9c814868" /><Relationship Type="http://schemas.openxmlformats.org/officeDocument/2006/relationships/notesMaster" Target="/ppt/notesMasters/notesMaster1.xml" Id="R6109280c3e3246b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4fcb1ed41594c5e" /><Relationship Type="http://schemas.openxmlformats.org/officeDocument/2006/relationships/notesMaster" Target="/ppt/notesMasters/notesMaster1.xml" Id="R5927013decb944d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1b443cf58c14777" /><Relationship Type="http://schemas.openxmlformats.org/officeDocument/2006/relationships/notesMaster" Target="/ppt/notesMasters/notesMaster1.xml" Id="R8f0f4f8ad18343d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2ce58eb82c445e1" /><Relationship Type="http://schemas.openxmlformats.org/officeDocument/2006/relationships/notesMaster" Target="/ppt/notesMasters/notesMaster1.xml" Id="Re411cb6eace147c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0f97a2f0ff94eaa" /><Relationship Type="http://schemas.openxmlformats.org/officeDocument/2006/relationships/notesMaster" Target="/ppt/notesMasters/notesMaster1.xml" Id="Rc0d10d54ef23414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dc3c1f965ce4786" /><Relationship Type="http://schemas.openxmlformats.org/officeDocument/2006/relationships/notesMaster" Target="/ppt/notesMasters/notesMaster1.xml" Id="R67258e58389945b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bf63a55c3664dee" /><Relationship Type="http://schemas.openxmlformats.org/officeDocument/2006/relationships/notesMaster" Target="/ppt/notesMasters/notesMaster1.xml" Id="Ra8ce9c2680384b2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5f37388765d4b2e" /><Relationship Type="http://schemas.openxmlformats.org/officeDocument/2006/relationships/notesMaster" Target="/ppt/notesMasters/notesMaster1.xml" Id="R3ee7d750ae2a4f2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930605925434a0e" /><Relationship Type="http://schemas.openxmlformats.org/officeDocument/2006/relationships/notesMaster" Target="/ppt/notesMasters/notesMaster1.xml" Id="Rfd81409fa5a6438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43393fb44ac4018" /><Relationship Type="http://schemas.openxmlformats.org/officeDocument/2006/relationships/notesMaster" Target="/ppt/notesMasters/notesMaster1.xml" Id="R776db7c4a024409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5180a1deefb41a4" /><Relationship Type="http://schemas.openxmlformats.org/officeDocument/2006/relationships/notesMaster" Target="/ppt/notesMasters/notesMaster1.xml" Id="R50f4f4a79e294af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582b2ee7b0642f0" /><Relationship Type="http://schemas.openxmlformats.org/officeDocument/2006/relationships/image" Target="/ppt/media/image.png" Id="R72aed003c9694ae5" /><Relationship Type="http://schemas.openxmlformats.org/officeDocument/2006/relationships/image" Target="/ppt/media/image2.png" Id="R1b51e1c95383484f" /><Relationship Type="http://schemas.openxmlformats.org/officeDocument/2006/relationships/image" Target="/ppt/media/image.jpeg" Id="R50144fd60f4c417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0783352f9d0493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2aed003c9694ae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b51e1c95383484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0144fd60f4c417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311b546db954b94" /><Relationship Type="http://schemas.openxmlformats.org/officeDocument/2006/relationships/slideLayout" Target="/ppt/slideLayouts/slideLayout1.xml" Id="R653c4306f3684acf" /><Relationship Type="http://schemas.openxmlformats.org/officeDocument/2006/relationships/slideLayout" Target="/ppt/slideLayouts/slideLayout2.xml" Id="R62ab497175a8475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53c4306f3684acf"/>
    <p:sldLayoutId xmlns:r="http://schemas.openxmlformats.org/officeDocument/2006/relationships" id="2147483650" r:id="R62ab497175a8475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58a1083a4e64db5" /><Relationship Type="http://schemas.openxmlformats.org/officeDocument/2006/relationships/notesSlide" Target="/ppt/notesSlides/notesSlide1.xml" Id="Rbb3875868e834fc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400e079d5254108" /><Relationship Type="http://schemas.openxmlformats.org/officeDocument/2006/relationships/notesSlide" Target="/ppt/notesSlides/notesSlide2.xml" Id="R4fe67bd4fbcd48a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1f3f81989ea418b" /><Relationship Type="http://schemas.openxmlformats.org/officeDocument/2006/relationships/notesSlide" Target="/ppt/notesSlides/notesSlide3.xml" Id="R0aecb358d93a4b9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2055381a69743cf" /><Relationship Type="http://schemas.openxmlformats.org/officeDocument/2006/relationships/notesSlide" Target="/ppt/notesSlides/notesSlide4.xml" Id="R04029f70cc5442f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9f706818f0a4dd6" /><Relationship Type="http://schemas.openxmlformats.org/officeDocument/2006/relationships/notesSlide" Target="/ppt/notesSlides/notesSlide5.xml" Id="R35902a32fcbc4f1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2273b1563e24cd8" /><Relationship Type="http://schemas.openxmlformats.org/officeDocument/2006/relationships/notesSlide" Target="/ppt/notesSlides/notesSlide6.xml" Id="R52bddd677d9a45d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9fb082562344634" /><Relationship Type="http://schemas.openxmlformats.org/officeDocument/2006/relationships/notesSlide" Target="/ppt/notesSlides/notesSlide7.xml" Id="R295cb16cd17940b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ebfe2b247fc4b01" /><Relationship Type="http://schemas.openxmlformats.org/officeDocument/2006/relationships/notesSlide" Target="/ppt/notesSlides/notesSlide8.xml" Id="R9c4e35b26d8d4c7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b62818051f74140" /><Relationship Type="http://schemas.openxmlformats.org/officeDocument/2006/relationships/notesSlide" Target="/ppt/notesSlides/notesSlide9.xml" Id="R14859eb3c1954e7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25749bc461e4f06" /><Relationship Type="http://schemas.openxmlformats.org/officeDocument/2006/relationships/notesSlide" Target="/ppt/notesSlides/notesSlide10.xml" Id="R46e591e48dce42f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2b642d862db400b" /><Relationship Type="http://schemas.openxmlformats.org/officeDocument/2006/relationships/notesSlide" Target="/ppt/notesSlides/notesSlide11.xml" Id="R8b4f90d8a1834f6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02d6ff97cfb4c79" /><Relationship Type="http://schemas.openxmlformats.org/officeDocument/2006/relationships/notesSlide" Target="/ppt/notesSlides/notesSlide12.xml" Id="Rbea752392197479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23a8793d2be41b0" /><Relationship Type="http://schemas.openxmlformats.org/officeDocument/2006/relationships/notesSlide" Target="/ppt/notesSlides/notesSlide13.xml" Id="R4a69518fbb9b42e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32824398a964a49" /><Relationship Type="http://schemas.openxmlformats.org/officeDocument/2006/relationships/notesSlide" Target="/ppt/notesSlides/notesSlide14.xml" Id="Rafb77c4365c84c1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5b7d7d0f0fd4ce1" /><Relationship Type="http://schemas.openxmlformats.org/officeDocument/2006/relationships/notesSlide" Target="/ppt/notesSlides/notesSlide15.xml" Id="R03729d2902624ea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4251db17d9a42eb" /><Relationship Type="http://schemas.openxmlformats.org/officeDocument/2006/relationships/notesSlide" Target="/ppt/notesSlides/notesSlide16.xml" Id="R86b010ca35334e5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faccbe0b5734ad3" /><Relationship Type="http://schemas.openxmlformats.org/officeDocument/2006/relationships/notesSlide" Target="/ppt/notesSlides/notesSlide17.xml" Id="R206ba7f938fb495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3114c50361a44df" /><Relationship Type="http://schemas.openxmlformats.org/officeDocument/2006/relationships/notesSlide" Target="/ppt/notesSlides/notesSlide18.xml" Id="R0d07745bbf2e49f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ccf0215927a4ef6" /><Relationship Type="http://schemas.openxmlformats.org/officeDocument/2006/relationships/notesSlide" Target="/ppt/notesSlides/notesSlide19.xml" Id="Rc080ff2553bf4e7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96e558b24224cc3" /><Relationship Type="http://schemas.openxmlformats.org/officeDocument/2006/relationships/notesSlide" Target="/ppt/notesSlides/notesSlide20.xml" Id="R76ef9cf7dc894de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b29664a90964937" /><Relationship Type="http://schemas.openxmlformats.org/officeDocument/2006/relationships/notesSlide" Target="/ppt/notesSlides/notesSlide21.xml" Id="Ref07edfd7230474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e945d86d4ce4343" /><Relationship Type="http://schemas.openxmlformats.org/officeDocument/2006/relationships/notesSlide" Target="/ppt/notesSlides/notesSlide22.xml" Id="R207cd01f8f7d4d6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9169f91c2e64e41" /><Relationship Type="http://schemas.openxmlformats.org/officeDocument/2006/relationships/notesSlide" Target="/ppt/notesSlides/notesSlide23.xml" Id="Rf88dc835e15a4f6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44698fe75c64864" /><Relationship Type="http://schemas.openxmlformats.org/officeDocument/2006/relationships/notesSlide" Target="/ppt/notesSlides/notesSlide24.xml" Id="Rb7820b5e1c954bb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965ccd972774801" /><Relationship Type="http://schemas.openxmlformats.org/officeDocument/2006/relationships/notesSlide" Target="/ppt/notesSlides/notesSlide25.xml" Id="Rf4861bc9841e4c3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c4471c4300c4c1c" /><Relationship Type="http://schemas.openxmlformats.org/officeDocument/2006/relationships/notesSlide" Target="/ppt/notesSlides/notesSlide26.xml" Id="Recdd1689aa4b493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4633768e24e422f" /><Relationship Type="http://schemas.openxmlformats.org/officeDocument/2006/relationships/notesSlide" Target="/ppt/notesSlides/notesSlide27.xml" Id="Rb5e26ae22d0140a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7deb0a77a224d93" /><Relationship Type="http://schemas.openxmlformats.org/officeDocument/2006/relationships/notesSlide" Target="/ppt/notesSlides/notesSlide28.xml" Id="R58c4a10d992c428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4f07c9cd5534a1a" /><Relationship Type="http://schemas.openxmlformats.org/officeDocument/2006/relationships/notesSlide" Target="/ppt/notesSlides/notesSlide29.xml" Id="R35526240943240a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d488dfcecc24d94" /><Relationship Type="http://schemas.openxmlformats.org/officeDocument/2006/relationships/notesSlide" Target="/ppt/notesSlides/notesSlide30.xml" Id="Rae638123e5ff433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321bc52f04b4fb9" /><Relationship Type="http://schemas.openxmlformats.org/officeDocument/2006/relationships/notesSlide" Target="/ppt/notesSlides/notesSlide31.xml" Id="R8fadba8a279043f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馬太福音第11章</a:t>
            </a:r>
          </a:p>
          <a:p xmlns:a="http://schemas.openxmlformats.org/drawingml/2006/main">
            <a:pPr algn="ctr">
              <a:buNone/>
            </a:pPr>
            <a:r>
              <a:rPr sz="2000">
                <a:solidFill>
                  <a:srgbClr val="FFFFFF"/>
                </a:solidFill>
                <a:latin typeface="Georgia"/>
                <a:ea typeface="Georgia"/>
                <a:cs typeface="Georgia"/>
              </a:rPr>
              <a:t>Matthew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11:1  |  Matthew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耶穌吩咐完了十二個門徒，就離開那裏，往各城去傳道、教訓人。</a:t>
            </a:r>
          </a:p>
          <a:p xmlns:a="http://schemas.openxmlformats.org/drawingml/2006/main">
            <a:pPr algn="ctr">
              <a:buNone/>
            </a:pPr>
            <a:r>
              <a:rPr sz="2400">
                <a:solidFill>
                  <a:srgbClr val="FFFFFF"/>
                </a:solidFill>
                <a:latin typeface="Georgia"/>
                <a:ea typeface="Georgia"/>
                <a:cs typeface="Georgia"/>
              </a:rPr>
              <a:t>And it came to pass, when Jesus had made an end of commanding his twelve disciples, he departed thence to teach and to preach in their cities.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11:2  |  Matthew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約翰在監裏聽見基督所做的事，就打發[兩個]門徒去，</a:t>
            </a:r>
          </a:p>
          <a:p xmlns:a="http://schemas.openxmlformats.org/drawingml/2006/main">
            <a:pPr algn="ctr">
              <a:buNone/>
            </a:pPr>
            <a:r>
              <a:rPr sz="2400">
                <a:solidFill>
                  <a:srgbClr val="FFFFFF"/>
                </a:solidFill>
                <a:latin typeface="Georgia"/>
                <a:ea typeface="Georgia"/>
                <a:cs typeface="Georgia"/>
              </a:rPr>
              <a:t>Now when John had heard in the prison the works of Christ, he sent two of his disciples,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11:3  |  Matthew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問他說：「那將要來的是你嗎？還是我們等候別人呢？」</a:t>
            </a:r>
          </a:p>
          <a:p xmlns:a="http://schemas.openxmlformats.org/drawingml/2006/main">
            <a:pPr algn="ctr">
              <a:buNone/>
            </a:pPr>
            <a:r>
              <a:rPr sz="2800">
                <a:solidFill>
                  <a:srgbClr val="FFFFFF"/>
                </a:solidFill>
                <a:latin typeface="Georgia"/>
                <a:ea typeface="Georgia"/>
                <a:cs typeface="Georgia"/>
              </a:rPr>
              <a:t>And said unto him, Art thou he that should come, or do we look for another?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11:4  |  Matthew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耶穌回答說：「你們去，把所聽見、所看見的事告訴約翰。</a:t>
            </a:r>
          </a:p>
          <a:p xmlns:a="http://schemas.openxmlformats.org/drawingml/2006/main">
            <a:pPr algn="ctr">
              <a:buNone/>
            </a:pPr>
            <a:r>
              <a:rPr sz="2400">
                <a:solidFill>
                  <a:srgbClr val="FFFFFF"/>
                </a:solidFill>
                <a:latin typeface="Georgia"/>
                <a:ea typeface="Georgia"/>
                <a:cs typeface="Georgia"/>
              </a:rPr>
              <a:t>Jesus answered and said unto them, Go and shew John again those things which ye do hear and see: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11:5  |  Matthew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就是瞎子看見，瘸子行走，長大痲瘋的潔淨，聾子聽見，死人復活，窮人有福音傳給他們。</a:t>
            </a:r>
          </a:p>
          <a:p xmlns:a="http://schemas.openxmlformats.org/drawingml/2006/main">
            <a:pPr algn="ctr">
              <a:buNone/>
            </a:pPr>
            <a:r>
              <a:rPr sz="2100">
                <a:solidFill>
                  <a:srgbClr val="FFFFFF"/>
                </a:solidFill>
                <a:latin typeface="Georgia"/>
                <a:ea typeface="Georgia"/>
                <a:cs typeface="Georgia"/>
              </a:rPr>
              <a:t>The blind receive their sight, and the lame walk, the lepers are cleansed, and the deaf hear, the dead are raised up, and the poor have the gospel preached to them.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11:6  |  Matthew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凡不因我跌倒的就有福了！」</a:t>
            </a:r>
          </a:p>
          <a:p xmlns:a="http://schemas.openxmlformats.org/drawingml/2006/main">
            <a:pPr algn="ctr">
              <a:buNone/>
            </a:pPr>
            <a:r>
              <a:rPr sz="2800">
                <a:solidFill>
                  <a:srgbClr val="FFFFFF"/>
                </a:solidFill>
                <a:latin typeface="Georgia"/>
                <a:ea typeface="Georgia"/>
                <a:cs typeface="Georgia"/>
              </a:rPr>
              <a:t>And blessed is he, whosoever shall not be offended in me.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11:7  |  Matthew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他們走的時候，耶穌就對眾人講論約翰說：「你們從前出到曠野是要看甚麼呢？要看風吹動的蘆葦嗎？</a:t>
            </a:r>
          </a:p>
          <a:p xmlns:a="http://schemas.openxmlformats.org/drawingml/2006/main">
            <a:pPr algn="ctr">
              <a:buNone/>
            </a:pPr>
            <a:r>
              <a:rPr sz="2100">
                <a:solidFill>
                  <a:srgbClr val="FFFFFF"/>
                </a:solidFill>
                <a:latin typeface="Georgia"/>
                <a:ea typeface="Georgia"/>
                <a:cs typeface="Georgia"/>
              </a:rPr>
              <a:t>And as they departed, Jesus began to say unto the multitudes concerning John, What went ye out into the wilderness to see? A reed shaken with the wind?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11:8  |  Matthew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你們出去到底是要看甚麼？要看穿細軟[衣服]的人嗎？那穿細軟[衣服]的人是在王宮裏。</a:t>
            </a:r>
          </a:p>
          <a:p xmlns:a="http://schemas.openxmlformats.org/drawingml/2006/main">
            <a:pPr algn="ctr">
              <a:buNone/>
            </a:pPr>
            <a:r>
              <a:rPr sz="2400">
                <a:solidFill>
                  <a:srgbClr val="FFFFFF"/>
                </a:solidFill>
                <a:latin typeface="Georgia"/>
                <a:ea typeface="Georgia"/>
                <a:cs typeface="Georgia"/>
              </a:rPr>
              <a:t>But what went ye out for to see? A man clothed in soft raiment? behold, they that wear soft clothing are in kings’ houses.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11:9  |  Matthew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你們出去究竟是為甚麼？是要看先知嗎？我告訴你們，是的，他比先知大多了。</a:t>
            </a:r>
          </a:p>
          <a:p xmlns:a="http://schemas.openxmlformats.org/drawingml/2006/main">
            <a:pPr algn="ctr">
              <a:buNone/>
            </a:pPr>
            <a:r>
              <a:rPr sz="2400">
                <a:solidFill>
                  <a:srgbClr val="FFFFFF"/>
                </a:solidFill>
                <a:latin typeface="Georgia"/>
                <a:ea typeface="Georgia"/>
                <a:cs typeface="Georgia"/>
              </a:rPr>
              <a:t>But what went ye out for to see? A prophet? yea, I say unto you, and more than a prophet.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11:10  |  Matthew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[經上]記着說：『我要差遣我的使者在你前面預備道路』，所說的就是這個人。</a:t>
            </a:r>
          </a:p>
          <a:p xmlns:a="http://schemas.openxmlformats.org/drawingml/2006/main">
            <a:pPr algn="ctr">
              <a:buNone/>
            </a:pPr>
            <a:r>
              <a:rPr sz="2400">
                <a:solidFill>
                  <a:srgbClr val="FFFFFF"/>
                </a:solidFill>
                <a:latin typeface="Georgia"/>
                <a:ea typeface="Georgia"/>
                <a:cs typeface="Georgia"/>
              </a:rPr>
              <a:t>For this is he, of whom it is written, Behold, I send my messenger before thy face, which shall prepare thy way before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11:11  |  Matthew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我實在告訴你們，凡婦人所生的，沒有一個興起來大過施洗約翰的；然而天國裏最小的比他還大。</a:t>
            </a:r>
          </a:p>
          <a:p xmlns:a="http://schemas.openxmlformats.org/drawingml/2006/main">
            <a:pPr algn="ctr">
              <a:buNone/>
            </a:pPr>
            <a:r>
              <a:rPr sz="2100">
                <a:solidFill>
                  <a:srgbClr val="FFFFFF"/>
                </a:solidFill>
                <a:latin typeface="Georgia"/>
                <a:ea typeface="Georgia"/>
                <a:cs typeface="Georgia"/>
              </a:rPr>
              <a:t>Verily I say unto you, Among them that are born of women there hath not risen a greater than John the Baptist: notwithstanding he that is least in the kingdom of heaven is greater than he.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11:12  |  Matthew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從施洗約翰的時候到如今，天國是努力進入的，努力的人就得着了。</a:t>
            </a:r>
          </a:p>
          <a:p xmlns:a="http://schemas.openxmlformats.org/drawingml/2006/main">
            <a:pPr algn="ctr">
              <a:buNone/>
            </a:pPr>
            <a:r>
              <a:rPr sz="2400">
                <a:solidFill>
                  <a:srgbClr val="FFFFFF"/>
                </a:solidFill>
                <a:latin typeface="Georgia"/>
                <a:ea typeface="Georgia"/>
                <a:cs typeface="Georgia"/>
              </a:rPr>
              <a:t>And from the days of John the Baptist until now the kingdom of heaven suffereth violence, and the violent take it by force.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11:13  |  Matthew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因為眾先知和律法說預言，到約翰為止。</a:t>
            </a:r>
          </a:p>
          <a:p xmlns:a="http://schemas.openxmlformats.org/drawingml/2006/main">
            <a:pPr algn="ctr">
              <a:buNone/>
            </a:pPr>
            <a:r>
              <a:rPr sz="2800">
                <a:solidFill>
                  <a:srgbClr val="FFFFFF"/>
                </a:solidFill>
                <a:latin typeface="Georgia"/>
                <a:ea typeface="Georgia"/>
                <a:cs typeface="Georgia"/>
              </a:rPr>
              <a:t>For all the prophets and the law prophesied until John.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11:14  |  Matthew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你們若肯領受，這人就是那應當來的以利亞。</a:t>
            </a:r>
          </a:p>
          <a:p xmlns:a="http://schemas.openxmlformats.org/drawingml/2006/main">
            <a:pPr algn="ctr">
              <a:buNone/>
            </a:pPr>
            <a:r>
              <a:rPr sz="2800">
                <a:solidFill>
                  <a:srgbClr val="FFFFFF"/>
                </a:solidFill>
                <a:latin typeface="Georgia"/>
                <a:ea typeface="Georgia"/>
                <a:cs typeface="Georgia"/>
              </a:rPr>
              <a:t>And if ye will receive it, this is Elias, which was for to come.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11:15  |  Matthew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有耳可聽的，就應當聽！</a:t>
            </a:r>
          </a:p>
          <a:p xmlns:a="http://schemas.openxmlformats.org/drawingml/2006/main">
            <a:pPr algn="ctr">
              <a:buNone/>
            </a:pPr>
            <a:r>
              <a:rPr sz="2800">
                <a:solidFill>
                  <a:srgbClr val="FFFFFF"/>
                </a:solidFill>
                <a:latin typeface="Georgia"/>
                <a:ea typeface="Georgia"/>
                <a:cs typeface="Georgia"/>
              </a:rPr>
              <a:t>He that hath ears to hear, let him hear.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11:16  |  Matthew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我可用甚麼比這世代呢？好像孩童坐在街市上招呼同伴，說：</a:t>
            </a:r>
          </a:p>
          <a:p xmlns:a="http://schemas.openxmlformats.org/drawingml/2006/main">
            <a:pPr algn="ctr">
              <a:buNone/>
            </a:pPr>
            <a:r>
              <a:rPr sz="2400">
                <a:solidFill>
                  <a:srgbClr val="FFFFFF"/>
                </a:solidFill>
                <a:latin typeface="Georgia"/>
                <a:ea typeface="Georgia"/>
                <a:cs typeface="Georgia"/>
              </a:rPr>
              <a:t>But whereunto shall I liken this generation? It is like unto children sitting in the markets, and calling unto their fellows,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11:17  |  Matthew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我們向你們吹笛， 你們不跳舞； 我們向你們舉哀， 你們不捶胸。</a:t>
            </a:r>
          </a:p>
          <a:p xmlns:a="http://schemas.openxmlformats.org/drawingml/2006/main">
            <a:pPr algn="ctr">
              <a:buNone/>
            </a:pPr>
            <a:r>
              <a:rPr sz="2400">
                <a:solidFill>
                  <a:srgbClr val="FFFFFF"/>
                </a:solidFill>
                <a:latin typeface="Georgia"/>
                <a:ea typeface="Georgia"/>
                <a:cs typeface="Georgia"/>
              </a:rPr>
              <a:t>And saying, We have piped unto you, and ye have not danced; we have mourned unto you, and ye have not lamented.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11:18  |  Matthew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約翰來了，也不吃也不喝，人就說他是被鬼附着的；</a:t>
            </a:r>
          </a:p>
          <a:p xmlns:a="http://schemas.openxmlformats.org/drawingml/2006/main">
            <a:pPr algn="ctr">
              <a:buNone/>
            </a:pPr>
            <a:r>
              <a:rPr sz="2800">
                <a:solidFill>
                  <a:srgbClr val="FFFFFF"/>
                </a:solidFill>
                <a:latin typeface="Georgia"/>
                <a:ea typeface="Georgia"/>
                <a:cs typeface="Georgia"/>
              </a:rPr>
              <a:t>For John came neither eating nor drinking, and they say, He hath a devil.</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11:19  |  Matthew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人子來了，也吃也喝，人又說他是貪食好酒的人，是稅吏和罪人的朋友。但智慧之子總以智慧為是 。」</a:t>
            </a:r>
          </a:p>
          <a:p xmlns:a="http://schemas.openxmlformats.org/drawingml/2006/main">
            <a:pPr algn="ctr">
              <a:buNone/>
            </a:pPr>
            <a:r>
              <a:rPr sz="2100">
                <a:solidFill>
                  <a:srgbClr val="FFFFFF"/>
                </a:solidFill>
                <a:latin typeface="Georgia"/>
                <a:ea typeface="Georgia"/>
                <a:cs typeface="Georgia"/>
              </a:rPr>
              <a:t>The Son of man came eating and drinking, and they say, Behold a man gluttonous, and a winebibber, a friend of publicans and sinners. But wisdom is justified of her children.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11:20  |  Matthew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耶穌在諸城中行了許多異能，那些城的人終不悔改，就在那時候責備他們，說：</a:t>
            </a:r>
          </a:p>
          <a:p xmlns:a="http://schemas.openxmlformats.org/drawingml/2006/main">
            <a:pPr algn="ctr">
              <a:buNone/>
            </a:pPr>
            <a:r>
              <a:rPr sz="2400">
                <a:solidFill>
                  <a:srgbClr val="FFFFFF"/>
                </a:solidFill>
                <a:latin typeface="Georgia"/>
                <a:ea typeface="Georgia"/>
                <a:cs typeface="Georgia"/>
              </a:rPr>
              <a:t>Then began he to upbraid the cities wherein most of his mighty works were done, because they repented not: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11:21  |  Matthew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「哥拉汛哪，你有禍了！伯賽大啊，你有禍了！因為在你們中間所行的異能，若行在泰爾、西頓，他們早已披麻蒙灰悔改了。</a:t>
            </a:r>
          </a:p>
          <a:p xmlns:a="http://schemas.openxmlformats.org/drawingml/2006/main">
            <a:pPr algn="ctr">
              <a:buNone/>
            </a:pPr>
            <a:r>
              <a:rPr sz="2100">
                <a:solidFill>
                  <a:srgbClr val="FFFFFF"/>
                </a:solidFill>
                <a:latin typeface="Georgia"/>
                <a:ea typeface="Georgia"/>
                <a:cs typeface="Georgia"/>
              </a:rPr>
              <a:t>Woe unto thee, Chorazin! woe unto thee, Bethsaida! for if the mighty works, which were done in you, had been done in Tyre and Sidon, they would have repented long ago in sackcloth and ashes.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11:22  |  Matthew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但我告訴你們，當審判的日子，泰爾、西頓所受的，比你們還容易受呢！</a:t>
            </a:r>
          </a:p>
          <a:p xmlns:a="http://schemas.openxmlformats.org/drawingml/2006/main">
            <a:pPr algn="ctr">
              <a:buNone/>
            </a:pPr>
            <a:r>
              <a:rPr sz="2400">
                <a:solidFill>
                  <a:srgbClr val="FFFFFF"/>
                </a:solidFill>
                <a:latin typeface="Georgia"/>
                <a:ea typeface="Georgia"/>
                <a:cs typeface="Georgia"/>
              </a:rPr>
              <a:t>But I say unto you, It shall be more tolerable for Tyre and Sidon at the day of judgment, than for you.</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11:23  |  Matthew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迦百農啊，你已經升到天上，將來必墜落陰間；因為在你那裏所行的異能，若行在所多瑪，它還可以存到今日。</a:t>
            </a:r>
          </a:p>
          <a:p xmlns:a="http://schemas.openxmlformats.org/drawingml/2006/main">
            <a:pPr algn="ctr">
              <a:buNone/>
            </a:pPr>
            <a:r>
              <a:rPr sz="2100">
                <a:solidFill>
                  <a:srgbClr val="FFFFFF"/>
                </a:solidFill>
                <a:latin typeface="Georgia"/>
                <a:ea typeface="Georgia"/>
                <a:cs typeface="Georgia"/>
              </a:rPr>
              <a:t>And thou, Capernaum, which art exalted unto heaven, shalt be brought down to hell: for if the mighty works, which have been done in thee, had been done in Sodom, it would have remained until this day.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11:24  |  Matthew 11:24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但我告訴你們，當審判的日子，所多瑪所受的，比你還容易受呢！」</a:t>
            </a:r>
          </a:p>
          <a:p xmlns:a="http://schemas.openxmlformats.org/drawingml/2006/main">
            <a:pPr algn="ctr">
              <a:buNone/>
            </a:pPr>
            <a:r>
              <a:rPr sz="2400">
                <a:solidFill>
                  <a:srgbClr val="FFFFFF"/>
                </a:solidFill>
                <a:latin typeface="Georgia"/>
                <a:ea typeface="Georgia"/>
                <a:cs typeface="Georgia"/>
              </a:rPr>
              <a:t>But I say unto you, That it shall be more tolerable for the land of Sodom in the day of judgment, than for thee.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11:25  |  Matthew 11:25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那時，耶穌說：「父啊，天地的主，我感謝你！因為你將這些事向聰明通達人就藏起來，向嬰孩就顯出來。</a:t>
            </a:r>
          </a:p>
          <a:p xmlns:a="http://schemas.openxmlformats.org/drawingml/2006/main">
            <a:pPr algn="ctr">
              <a:buNone/>
            </a:pPr>
            <a:r>
              <a:rPr sz="2100">
                <a:solidFill>
                  <a:srgbClr val="FFFFFF"/>
                </a:solidFill>
                <a:latin typeface="Georgia"/>
                <a:ea typeface="Georgia"/>
                <a:cs typeface="Georgia"/>
              </a:rPr>
              <a:t>At that time Jesus answered and said, I thank thee, O Father, Lord of heaven and earth, because thou hast hid these things from the wise and prudent, and hast revealed them unto babes.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11:26  |  Matthew 11:26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父啊，是的，因為你的美意本是如此。</a:t>
            </a:r>
          </a:p>
          <a:p xmlns:a="http://schemas.openxmlformats.org/drawingml/2006/main">
            <a:pPr algn="ctr">
              <a:buNone/>
            </a:pPr>
            <a:r>
              <a:rPr sz="2800">
                <a:solidFill>
                  <a:srgbClr val="FFFFFF"/>
                </a:solidFill>
                <a:latin typeface="Georgia"/>
                <a:ea typeface="Georgia"/>
                <a:cs typeface="Georgia"/>
              </a:rPr>
              <a:t>Even so, Father: for so it seemed good in thy sight.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11:27  |  Matthew 11:27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一切所有的，都是我父交付我的；除了父，沒有人知道子；除了子和子所願意指示的，沒有人知道父。</a:t>
            </a:r>
          </a:p>
          <a:p xmlns:a="http://schemas.openxmlformats.org/drawingml/2006/main">
            <a:pPr algn="ctr">
              <a:buNone/>
            </a:pPr>
            <a:r>
              <a:rPr sz="2100">
                <a:solidFill>
                  <a:srgbClr val="FFFFFF"/>
                </a:solidFill>
                <a:latin typeface="Georgia"/>
                <a:ea typeface="Georgia"/>
                <a:cs typeface="Georgia"/>
              </a:rPr>
              <a:t>All things are delivered unto me of my Father: and no man knoweth the Son, but the Father; neither knoweth any man the Father, save the Son, and he to whomsoever the Son will reveal him.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11:28  |  Matthew 11:28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凡勞苦擔重擔的人可以到我這裏來，我就使你們得安息。</a:t>
            </a:r>
          </a:p>
          <a:p xmlns:a="http://schemas.openxmlformats.org/drawingml/2006/main">
            <a:pPr algn="ctr">
              <a:buNone/>
            </a:pPr>
            <a:r>
              <a:rPr sz="2800">
                <a:solidFill>
                  <a:srgbClr val="FFFFFF"/>
                </a:solidFill>
                <a:latin typeface="Georgia"/>
                <a:ea typeface="Georgia"/>
                <a:cs typeface="Georgia"/>
              </a:rPr>
              <a:t>Come unto me, all ye that labour and are heavy laden, and I will give you rest.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11:29  |  Matthew 11:29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我心裏柔和謙卑，你們當負我的軛，學我的樣式；這樣，你們心裏就必得享安息。</a:t>
            </a:r>
          </a:p>
          <a:p xmlns:a="http://schemas.openxmlformats.org/drawingml/2006/main">
            <a:pPr algn="ctr">
              <a:buNone/>
            </a:pPr>
            <a:r>
              <a:rPr sz="2400">
                <a:solidFill>
                  <a:srgbClr val="FFFFFF"/>
                </a:solidFill>
                <a:latin typeface="Georgia"/>
                <a:ea typeface="Georgia"/>
                <a:cs typeface="Georgia"/>
              </a:rPr>
              <a:t>Take my yoke upon you, and learn of me; for I am meek and lowly in heart: and ye shall find rest unto your souls.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11:30  |  Matthew 11:30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因為我的軛是容易的，我的擔子是輕省的。」</a:t>
            </a:r>
          </a:p>
          <a:p xmlns:a="http://schemas.openxmlformats.org/drawingml/2006/main">
            <a:pPr algn="ctr">
              <a:buNone/>
            </a:pPr>
            <a:r>
              <a:rPr sz="2800">
                <a:solidFill>
                  <a:srgbClr val="FFFFFF"/>
                </a:solidFill>
                <a:latin typeface="Georgia"/>
                <a:ea typeface="Georgia"/>
                <a:cs typeface="Georgia"/>
              </a:rPr>
              <a:t>For my yoke is easy, and my burden is light.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2026-08-30T06:55:50.0820000Z</dcterms:created>
  <dcterms:modified xsi:type="dcterms:W3CDTF">2026-08-30T06:55:50.0820000Z</dcterms:modified>
</coreProperties>
</file>