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024ebfedc1445c" /><Relationship Type="http://schemas.openxmlformats.org/officeDocument/2006/relationships/extended-properties" Target="/docProps/app.xml" Id="Rae614c96d8014976" /><Relationship Type="http://schemas.openxmlformats.org/officeDocument/2006/relationships/officeDocument" Target="/ppt/presentation.xml" Id="R7d66f5dc7d2049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7844874f9a4a6f"/>
  </p:sldMasterIdLst>
  <p:notesMasterIdLst>
    <p:notesMasterId xmlns:r="http://schemas.openxmlformats.org/officeDocument/2006/relationships" r:id="R7e64b08d7837431f"/>
  </p:notesMasterIdLst>
  <p:sldIdLst>
    <p:sldId xmlns:r="http://schemas.openxmlformats.org/officeDocument/2006/relationships" id="256" r:id="Rf89d7cbd78e248d5"/>
    <p:sldId xmlns:r="http://schemas.openxmlformats.org/officeDocument/2006/relationships" id="257" r:id="R17430744d1784ee9"/>
    <p:sldId xmlns:r="http://schemas.openxmlformats.org/officeDocument/2006/relationships" id="258" r:id="Rd891a7bf7743457e"/>
    <p:sldId xmlns:r="http://schemas.openxmlformats.org/officeDocument/2006/relationships" id="259" r:id="R812f8a0e64fe4726"/>
    <p:sldId xmlns:r="http://schemas.openxmlformats.org/officeDocument/2006/relationships" id="260" r:id="R06a8fa9b27044c55"/>
    <p:sldId xmlns:r="http://schemas.openxmlformats.org/officeDocument/2006/relationships" id="261" r:id="R490a3eb01e25446e"/>
    <p:sldId xmlns:r="http://schemas.openxmlformats.org/officeDocument/2006/relationships" id="262" r:id="Rd7dc8893bf154d11"/>
    <p:sldId xmlns:r="http://schemas.openxmlformats.org/officeDocument/2006/relationships" id="263" r:id="R8afa1134114947b3"/>
    <p:sldId xmlns:r="http://schemas.openxmlformats.org/officeDocument/2006/relationships" id="264" r:id="R7f59826899e24eaf"/>
    <p:sldId xmlns:r="http://schemas.openxmlformats.org/officeDocument/2006/relationships" id="265" r:id="Ree2f703308a74ce4"/>
    <p:sldId xmlns:r="http://schemas.openxmlformats.org/officeDocument/2006/relationships" id="266" r:id="Redf017164ca04ffe"/>
    <p:sldId xmlns:r="http://schemas.openxmlformats.org/officeDocument/2006/relationships" id="267" r:id="R0e7ef632f2634cc3"/>
    <p:sldId xmlns:r="http://schemas.openxmlformats.org/officeDocument/2006/relationships" id="268" r:id="R2dcdfe8f81074f48"/>
    <p:sldId xmlns:r="http://schemas.openxmlformats.org/officeDocument/2006/relationships" id="269" r:id="R48b1c5d6fc264a1c"/>
    <p:sldId xmlns:r="http://schemas.openxmlformats.org/officeDocument/2006/relationships" id="270" r:id="R38f71f64910d46c7"/>
    <p:sldId xmlns:r="http://schemas.openxmlformats.org/officeDocument/2006/relationships" id="271" r:id="R30a4569403f44263"/>
    <p:sldId xmlns:r="http://schemas.openxmlformats.org/officeDocument/2006/relationships" id="272" r:id="R01c62d9b61004cfa"/>
    <p:sldId xmlns:r="http://schemas.openxmlformats.org/officeDocument/2006/relationships" id="273" r:id="R354a7e617fd54822"/>
    <p:sldId xmlns:r="http://schemas.openxmlformats.org/officeDocument/2006/relationships" id="274" r:id="Rbed4677457e94d25"/>
    <p:sldId xmlns:r="http://schemas.openxmlformats.org/officeDocument/2006/relationships" id="275" r:id="Rd4b8eceff4564e31"/>
    <p:sldId xmlns:r="http://schemas.openxmlformats.org/officeDocument/2006/relationships" id="276" r:id="Red8ace0682b348c2"/>
    <p:sldId xmlns:r="http://schemas.openxmlformats.org/officeDocument/2006/relationships" id="277" r:id="R661c77250c8a42fb"/>
    <p:sldId xmlns:r="http://schemas.openxmlformats.org/officeDocument/2006/relationships" id="278" r:id="Rc4d7caf2d7054201"/>
    <p:sldId xmlns:r="http://schemas.openxmlformats.org/officeDocument/2006/relationships" id="279" r:id="R8d2544ce490f41d5"/>
    <p:sldId xmlns:r="http://schemas.openxmlformats.org/officeDocument/2006/relationships" id="280" r:id="R99ba141f50d94301"/>
    <p:sldId xmlns:r="http://schemas.openxmlformats.org/officeDocument/2006/relationships" id="281" r:id="Rcd651ae768dd4495"/>
    <p:sldId xmlns:r="http://schemas.openxmlformats.org/officeDocument/2006/relationships" id="282" r:id="R45e5e577d0bb4aa8"/>
    <p:sldId xmlns:r="http://schemas.openxmlformats.org/officeDocument/2006/relationships" id="283" r:id="Re9ff30af7bcd4a67"/>
    <p:sldId xmlns:r="http://schemas.openxmlformats.org/officeDocument/2006/relationships" id="284" r:id="R3032c527fdb34967"/>
    <p:sldId xmlns:r="http://schemas.openxmlformats.org/officeDocument/2006/relationships" id="285" r:id="R64b80d5e1bb84777"/>
    <p:sldId xmlns:r="http://schemas.openxmlformats.org/officeDocument/2006/relationships" id="286" r:id="Ra95f63ed66934941"/>
    <p:sldId xmlns:r="http://schemas.openxmlformats.org/officeDocument/2006/relationships" id="287" r:id="R78998a62726743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8bdb9d3e9746db" /><Relationship Type="http://schemas.openxmlformats.org/officeDocument/2006/relationships/slideMaster" Target="/ppt/slideMasters/slideMaster1.xml" Id="Rec7844874f9a4a6f" /><Relationship Type="http://schemas.openxmlformats.org/officeDocument/2006/relationships/notesMaster" Target="/ppt/notesMasters/notesMaster1.xml" Id="R7e64b08d7837431f" /><Relationship Type="http://schemas.openxmlformats.org/officeDocument/2006/relationships/presProps" Target="/ppt/presProps.xml" Id="R01f878977e614861" /><Relationship Type="http://schemas.openxmlformats.org/officeDocument/2006/relationships/tableStyles" Target="/ppt/tableStyles.xml" Id="R81ca1c286b7041ed" /><Relationship Type="http://schemas.openxmlformats.org/officeDocument/2006/relationships/slide" Target="/ppt/slides/slide1.xml" Id="Rf89d7cbd78e248d5" /><Relationship Type="http://schemas.openxmlformats.org/officeDocument/2006/relationships/slide" Target="/ppt/slides/slide2.xml" Id="R17430744d1784ee9" /><Relationship Type="http://schemas.openxmlformats.org/officeDocument/2006/relationships/slide" Target="/ppt/slides/slide3.xml" Id="Rd891a7bf7743457e" /><Relationship Type="http://schemas.openxmlformats.org/officeDocument/2006/relationships/slide" Target="/ppt/slides/slide4.xml" Id="R812f8a0e64fe4726" /><Relationship Type="http://schemas.openxmlformats.org/officeDocument/2006/relationships/slide" Target="/ppt/slides/slide5.xml" Id="R06a8fa9b27044c55" /><Relationship Type="http://schemas.openxmlformats.org/officeDocument/2006/relationships/slide" Target="/ppt/slides/slide6.xml" Id="R490a3eb01e25446e" /><Relationship Type="http://schemas.openxmlformats.org/officeDocument/2006/relationships/slide" Target="/ppt/slides/slide7.xml" Id="Rd7dc8893bf154d11" /><Relationship Type="http://schemas.openxmlformats.org/officeDocument/2006/relationships/slide" Target="/ppt/slides/slide8.xml" Id="R8afa1134114947b3" /><Relationship Type="http://schemas.openxmlformats.org/officeDocument/2006/relationships/slide" Target="/ppt/slides/slide9.xml" Id="R7f59826899e24eaf" /><Relationship Type="http://schemas.openxmlformats.org/officeDocument/2006/relationships/slide" Target="/ppt/slides/slide10.xml" Id="Ree2f703308a74ce4" /><Relationship Type="http://schemas.openxmlformats.org/officeDocument/2006/relationships/slide" Target="/ppt/slides/slide11.xml" Id="Redf017164ca04ffe" /><Relationship Type="http://schemas.openxmlformats.org/officeDocument/2006/relationships/slide" Target="/ppt/slides/slide12.xml" Id="R0e7ef632f2634cc3" /><Relationship Type="http://schemas.openxmlformats.org/officeDocument/2006/relationships/slide" Target="/ppt/slides/slide13.xml" Id="R2dcdfe8f81074f48" /><Relationship Type="http://schemas.openxmlformats.org/officeDocument/2006/relationships/slide" Target="/ppt/slides/slide14.xml" Id="R48b1c5d6fc264a1c" /><Relationship Type="http://schemas.openxmlformats.org/officeDocument/2006/relationships/slide" Target="/ppt/slides/slide15.xml" Id="R38f71f64910d46c7" /><Relationship Type="http://schemas.openxmlformats.org/officeDocument/2006/relationships/slide" Target="/ppt/slides/slide16.xml" Id="R30a4569403f44263" /><Relationship Type="http://schemas.openxmlformats.org/officeDocument/2006/relationships/slide" Target="/ppt/slides/slide17.xml" Id="R01c62d9b61004cfa" /><Relationship Type="http://schemas.openxmlformats.org/officeDocument/2006/relationships/slide" Target="/ppt/slides/slide18.xml" Id="R354a7e617fd54822" /><Relationship Type="http://schemas.openxmlformats.org/officeDocument/2006/relationships/slide" Target="/ppt/slides/slide19.xml" Id="Rbed4677457e94d25" /><Relationship Type="http://schemas.openxmlformats.org/officeDocument/2006/relationships/slide" Target="/ppt/slides/slide20.xml" Id="Rd4b8eceff4564e31" /><Relationship Type="http://schemas.openxmlformats.org/officeDocument/2006/relationships/slide" Target="/ppt/slides/slide21.xml" Id="Red8ace0682b348c2" /><Relationship Type="http://schemas.openxmlformats.org/officeDocument/2006/relationships/slide" Target="/ppt/slides/slide22.xml" Id="R661c77250c8a42fb" /><Relationship Type="http://schemas.openxmlformats.org/officeDocument/2006/relationships/slide" Target="/ppt/slides/slide23.xml" Id="Rc4d7caf2d7054201" /><Relationship Type="http://schemas.openxmlformats.org/officeDocument/2006/relationships/slide" Target="/ppt/slides/slide24.xml" Id="R8d2544ce490f41d5" /><Relationship Type="http://schemas.openxmlformats.org/officeDocument/2006/relationships/slide" Target="/ppt/slides/slide25.xml" Id="R99ba141f50d94301" /><Relationship Type="http://schemas.openxmlformats.org/officeDocument/2006/relationships/slide" Target="/ppt/slides/slide26.xml" Id="Rcd651ae768dd4495" /><Relationship Type="http://schemas.openxmlformats.org/officeDocument/2006/relationships/slide" Target="/ppt/slides/slide27.xml" Id="R45e5e577d0bb4aa8" /><Relationship Type="http://schemas.openxmlformats.org/officeDocument/2006/relationships/slide" Target="/ppt/slides/slide28.xml" Id="Re9ff30af7bcd4a67" /><Relationship Type="http://schemas.openxmlformats.org/officeDocument/2006/relationships/slide" Target="/ppt/slides/slide29.xml" Id="R3032c527fdb34967" /><Relationship Type="http://schemas.openxmlformats.org/officeDocument/2006/relationships/slide" Target="/ppt/slides/slide30.xml" Id="R64b80d5e1bb84777" /><Relationship Type="http://schemas.openxmlformats.org/officeDocument/2006/relationships/slide" Target="/ppt/slides/slide31.xml" Id="Ra95f63ed66934941" /><Relationship Type="http://schemas.openxmlformats.org/officeDocument/2006/relationships/slide" Target="/ppt/slides/slide32.xml" Id="R78998a62726743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3e4f2228824a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a71332fbe248e5" /><Relationship Type="http://schemas.openxmlformats.org/officeDocument/2006/relationships/notesMaster" Target="/ppt/notesMasters/notesMaster1.xml" Id="R82d187eec0e948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174298f3ba4879" /><Relationship Type="http://schemas.openxmlformats.org/officeDocument/2006/relationships/notesMaster" Target="/ppt/notesMasters/notesMaster1.xml" Id="R97d6c671c4cb44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6cd9ec86234fa4" /><Relationship Type="http://schemas.openxmlformats.org/officeDocument/2006/relationships/notesMaster" Target="/ppt/notesMasters/notesMaster1.xml" Id="Rebab042f64da43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80558dd8a14abb" /><Relationship Type="http://schemas.openxmlformats.org/officeDocument/2006/relationships/notesMaster" Target="/ppt/notesMasters/notesMaster1.xml" Id="R2b429ac32bc740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a19db6dd9247e9" /><Relationship Type="http://schemas.openxmlformats.org/officeDocument/2006/relationships/notesMaster" Target="/ppt/notesMasters/notesMaster1.xml" Id="R48983a82591948a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a5f6434f554814" /><Relationship Type="http://schemas.openxmlformats.org/officeDocument/2006/relationships/notesMaster" Target="/ppt/notesMasters/notesMaster1.xml" Id="R484c5842fff241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021e5ee3be4c64" /><Relationship Type="http://schemas.openxmlformats.org/officeDocument/2006/relationships/notesMaster" Target="/ppt/notesMasters/notesMaster1.xml" Id="Rd02060d4e2ff4f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a49976f90049e1" /><Relationship Type="http://schemas.openxmlformats.org/officeDocument/2006/relationships/notesMaster" Target="/ppt/notesMasters/notesMaster1.xml" Id="R452f35b107014d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5af631f0604685" /><Relationship Type="http://schemas.openxmlformats.org/officeDocument/2006/relationships/notesMaster" Target="/ppt/notesMasters/notesMaster1.xml" Id="R06eb402f2f8b49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7480a6fa214c9c" /><Relationship Type="http://schemas.openxmlformats.org/officeDocument/2006/relationships/notesMaster" Target="/ppt/notesMasters/notesMaster1.xml" Id="R16189328c23e4a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d86d63b99a54e42" /><Relationship Type="http://schemas.openxmlformats.org/officeDocument/2006/relationships/notesMaster" Target="/ppt/notesMasters/notesMaster1.xml" Id="R3d04b6570f5a4dc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23cd5641daf417d" /><Relationship Type="http://schemas.openxmlformats.org/officeDocument/2006/relationships/notesMaster" Target="/ppt/notesMasters/notesMaster1.xml" Id="R8e66367b7810415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bd97051dcad4910" /><Relationship Type="http://schemas.openxmlformats.org/officeDocument/2006/relationships/notesMaster" Target="/ppt/notesMasters/notesMaster1.xml" Id="R33e1a894421f476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7a94ffeebd4577" /><Relationship Type="http://schemas.openxmlformats.org/officeDocument/2006/relationships/notesMaster" Target="/ppt/notesMasters/notesMaster1.xml" Id="R3734d7f2f3724b5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fbcbc886d784a9c" /><Relationship Type="http://schemas.openxmlformats.org/officeDocument/2006/relationships/notesMaster" Target="/ppt/notesMasters/notesMaster1.xml" Id="R9bcb9b6a75c14be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c1280f520c4deb" /><Relationship Type="http://schemas.openxmlformats.org/officeDocument/2006/relationships/notesMaster" Target="/ppt/notesMasters/notesMaster1.xml" Id="R159d5d0678df43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37623f5cbc7401e" /><Relationship Type="http://schemas.openxmlformats.org/officeDocument/2006/relationships/notesMaster" Target="/ppt/notesMasters/notesMaster1.xml" Id="R4cc93b5679af4e1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a3b22cb1da457a" /><Relationship Type="http://schemas.openxmlformats.org/officeDocument/2006/relationships/notesMaster" Target="/ppt/notesMasters/notesMaster1.xml" Id="R8cf7f9e3da4b4ac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1f13e8711eb42ce" /><Relationship Type="http://schemas.openxmlformats.org/officeDocument/2006/relationships/notesMaster" Target="/ppt/notesMasters/notesMaster1.xml" Id="Rd39152ea0397405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1b5b95cccf74207" /><Relationship Type="http://schemas.openxmlformats.org/officeDocument/2006/relationships/notesMaster" Target="/ppt/notesMasters/notesMaster1.xml" Id="R94f96a4da50745c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bc8e5dff7e54a7d" /><Relationship Type="http://schemas.openxmlformats.org/officeDocument/2006/relationships/notesMaster" Target="/ppt/notesMasters/notesMaster1.xml" Id="R200e215816f347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996eb5f4e0f4db3" /><Relationship Type="http://schemas.openxmlformats.org/officeDocument/2006/relationships/notesMaster" Target="/ppt/notesMasters/notesMaster1.xml" Id="R8e5284f95ba2436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565c4021c5540af" /><Relationship Type="http://schemas.openxmlformats.org/officeDocument/2006/relationships/notesMaster" Target="/ppt/notesMasters/notesMaster1.xml" Id="R0c51fbfc6a76479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cb6ca789544a5f" /><Relationship Type="http://schemas.openxmlformats.org/officeDocument/2006/relationships/notesMaster" Target="/ppt/notesMasters/notesMaster1.xml" Id="Re46315c2af3d4df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0a7ceabf21549c3" /><Relationship Type="http://schemas.openxmlformats.org/officeDocument/2006/relationships/notesMaster" Target="/ppt/notesMasters/notesMaster1.xml" Id="R7b283692172d4c5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e064296a562490d" /><Relationship Type="http://schemas.openxmlformats.org/officeDocument/2006/relationships/notesMaster" Target="/ppt/notesMasters/notesMaster1.xml" Id="Rfeb9cd1a33e2465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51376f52a864bed" /><Relationship Type="http://schemas.openxmlformats.org/officeDocument/2006/relationships/notesMaster" Target="/ppt/notesMasters/notesMaster1.xml" Id="R08c1471a157848b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30e1881bc7a451e" /><Relationship Type="http://schemas.openxmlformats.org/officeDocument/2006/relationships/notesMaster" Target="/ppt/notesMasters/notesMaster1.xml" Id="R45947b040c71470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399aa76a78742ba" /><Relationship Type="http://schemas.openxmlformats.org/officeDocument/2006/relationships/notesMaster" Target="/ppt/notesMasters/notesMaster1.xml" Id="R8372498e8bee4d6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f926549f6404108" /><Relationship Type="http://schemas.openxmlformats.org/officeDocument/2006/relationships/notesMaster" Target="/ppt/notesMasters/notesMaster1.xml" Id="R188eb1b34b1444c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7943cea7d4b4e2c" /><Relationship Type="http://schemas.openxmlformats.org/officeDocument/2006/relationships/notesMaster" Target="/ppt/notesMasters/notesMaster1.xml" Id="R41e2c34217fa473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e865bf649054fa1" /><Relationship Type="http://schemas.openxmlformats.org/officeDocument/2006/relationships/notesMaster" Target="/ppt/notesMasters/notesMaster1.xml" Id="R027dcc96682b47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e67997328242c9" /><Relationship Type="http://schemas.openxmlformats.org/officeDocument/2006/relationships/image" Target="/ppt/media/image.png" Id="Rb05e5d2827354c22" /><Relationship Type="http://schemas.openxmlformats.org/officeDocument/2006/relationships/image" Target="/ppt/media/image2.png" Id="Re5abb121ca6d40cc" /><Relationship Type="http://schemas.openxmlformats.org/officeDocument/2006/relationships/image" Target="/ppt/media/image.jpeg" Id="Rdd038fc8fa554a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fd797c7bc7409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05e5d2827354c2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5abb121ca6d40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38fc8fa554a3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51d91b77ea469c" /><Relationship Type="http://schemas.openxmlformats.org/officeDocument/2006/relationships/slideLayout" Target="/ppt/slideLayouts/slideLayout1.xml" Id="R8f0b53d7639c4192" /><Relationship Type="http://schemas.openxmlformats.org/officeDocument/2006/relationships/slideLayout" Target="/ppt/slideLayouts/slideLayout2.xml" Id="R2c8e1508ec0546d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0b53d7639c4192"/>
    <p:sldLayoutId xmlns:r="http://schemas.openxmlformats.org/officeDocument/2006/relationships" id="2147483650" r:id="R2c8e1508ec0546d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6501c35a9f4f4e" /><Relationship Type="http://schemas.openxmlformats.org/officeDocument/2006/relationships/notesSlide" Target="/ppt/notesSlides/notesSlide1.xml" Id="R1bde5fa92f3545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22b8d2d07246d7" /><Relationship Type="http://schemas.openxmlformats.org/officeDocument/2006/relationships/notesSlide" Target="/ppt/notesSlides/notesSlide2.xml" Id="Rd5ae31a9d2d64d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4a4323d4f14f87" /><Relationship Type="http://schemas.openxmlformats.org/officeDocument/2006/relationships/notesSlide" Target="/ppt/notesSlides/notesSlide3.xml" Id="Rdbe14bc1ee5a44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2dfe3357dd4ab4" /><Relationship Type="http://schemas.openxmlformats.org/officeDocument/2006/relationships/notesSlide" Target="/ppt/notesSlides/notesSlide4.xml" Id="R72486d13baf343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853ef3b44c4b5f" /><Relationship Type="http://schemas.openxmlformats.org/officeDocument/2006/relationships/notesSlide" Target="/ppt/notesSlides/notesSlide5.xml" Id="R0d88a03c089c44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676b950c354e00" /><Relationship Type="http://schemas.openxmlformats.org/officeDocument/2006/relationships/notesSlide" Target="/ppt/notesSlides/notesSlide6.xml" Id="R4419e327927049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2add3b21d44b74" /><Relationship Type="http://schemas.openxmlformats.org/officeDocument/2006/relationships/notesSlide" Target="/ppt/notesSlides/notesSlide7.xml" Id="R52dd673da6c848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0abfc358374734" /><Relationship Type="http://schemas.openxmlformats.org/officeDocument/2006/relationships/notesSlide" Target="/ppt/notesSlides/notesSlide8.xml" Id="R3232b79e58294a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a977b0aae344b6" /><Relationship Type="http://schemas.openxmlformats.org/officeDocument/2006/relationships/notesSlide" Target="/ppt/notesSlides/notesSlide9.xml" Id="Rf874c4c19b5449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1763f6bc464705" /><Relationship Type="http://schemas.openxmlformats.org/officeDocument/2006/relationships/notesSlide" Target="/ppt/notesSlides/notesSlide10.xml" Id="Read167d4919245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b9a56a77614f0f" /><Relationship Type="http://schemas.openxmlformats.org/officeDocument/2006/relationships/notesSlide" Target="/ppt/notesSlides/notesSlide11.xml" Id="R0c1c229711c24dd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08134952f74d06" /><Relationship Type="http://schemas.openxmlformats.org/officeDocument/2006/relationships/notesSlide" Target="/ppt/notesSlides/notesSlide12.xml" Id="R9f1c3f91954645b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cbd506cc948b5" /><Relationship Type="http://schemas.openxmlformats.org/officeDocument/2006/relationships/notesSlide" Target="/ppt/notesSlides/notesSlide13.xml" Id="Rfd5dabd9d0b34ca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0ea63c561d4cd9" /><Relationship Type="http://schemas.openxmlformats.org/officeDocument/2006/relationships/notesSlide" Target="/ppt/notesSlides/notesSlide14.xml" Id="R55e4bcaef9714ee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92ce4685ee4554" /><Relationship Type="http://schemas.openxmlformats.org/officeDocument/2006/relationships/notesSlide" Target="/ppt/notesSlides/notesSlide15.xml" Id="Rcb876e46a55d450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534e4c4e5c4d78" /><Relationship Type="http://schemas.openxmlformats.org/officeDocument/2006/relationships/notesSlide" Target="/ppt/notesSlides/notesSlide16.xml" Id="R30708686b2f640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48b71426b403f" /><Relationship Type="http://schemas.openxmlformats.org/officeDocument/2006/relationships/notesSlide" Target="/ppt/notesSlides/notesSlide17.xml" Id="Rbbcaca257a0a4f0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9db849c48b450e" /><Relationship Type="http://schemas.openxmlformats.org/officeDocument/2006/relationships/notesSlide" Target="/ppt/notesSlides/notesSlide18.xml" Id="R9b3948d9c58945c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96bff26a3c4c9e" /><Relationship Type="http://schemas.openxmlformats.org/officeDocument/2006/relationships/notesSlide" Target="/ppt/notesSlides/notesSlide19.xml" Id="Ra242d4b7ad90455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60d1bd859a466e" /><Relationship Type="http://schemas.openxmlformats.org/officeDocument/2006/relationships/notesSlide" Target="/ppt/notesSlides/notesSlide20.xml" Id="R48052163c208425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8f5e4010ac4aee" /><Relationship Type="http://schemas.openxmlformats.org/officeDocument/2006/relationships/notesSlide" Target="/ppt/notesSlides/notesSlide21.xml" Id="R9316d69a846f451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fb54da0f0c495a" /><Relationship Type="http://schemas.openxmlformats.org/officeDocument/2006/relationships/notesSlide" Target="/ppt/notesSlides/notesSlide22.xml" Id="R7c6ed5a8996a401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f646ae424a4bd6" /><Relationship Type="http://schemas.openxmlformats.org/officeDocument/2006/relationships/notesSlide" Target="/ppt/notesSlides/notesSlide23.xml" Id="R3944b2f75d28486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727793d3ea4dd7" /><Relationship Type="http://schemas.openxmlformats.org/officeDocument/2006/relationships/notesSlide" Target="/ppt/notesSlides/notesSlide24.xml" Id="Rb3d2b6c165d24cd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4c2066cec47c2" /><Relationship Type="http://schemas.openxmlformats.org/officeDocument/2006/relationships/notesSlide" Target="/ppt/notesSlides/notesSlide25.xml" Id="R176852412ef648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80e3fe7254b3f" /><Relationship Type="http://schemas.openxmlformats.org/officeDocument/2006/relationships/notesSlide" Target="/ppt/notesSlides/notesSlide26.xml" Id="Re3645bfdab474ca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a93ed9aa6e4b5c" /><Relationship Type="http://schemas.openxmlformats.org/officeDocument/2006/relationships/notesSlide" Target="/ppt/notesSlides/notesSlide27.xml" Id="R63a329eacd45465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0345b12d3342ae" /><Relationship Type="http://schemas.openxmlformats.org/officeDocument/2006/relationships/notesSlide" Target="/ppt/notesSlides/notesSlide28.xml" Id="R84eb320d0b5d45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4d3ef385ec401b" /><Relationship Type="http://schemas.openxmlformats.org/officeDocument/2006/relationships/notesSlide" Target="/ppt/notesSlides/notesSlide29.xml" Id="R609363047efb40f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0f4ed165564119" /><Relationship Type="http://schemas.openxmlformats.org/officeDocument/2006/relationships/notesSlide" Target="/ppt/notesSlides/notesSlide30.xml" Id="R8446d3a7a7704ca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d262b111884101" /><Relationship Type="http://schemas.openxmlformats.org/officeDocument/2006/relationships/notesSlide" Target="/ppt/notesSlides/notesSlide31.xml" Id="Ra1fb891248c54dc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f751767be741d5" /><Relationship Type="http://schemas.openxmlformats.org/officeDocument/2006/relationships/notesSlide" Target="/ppt/notesSlides/notesSlide32.xml" Id="Rc9efaaf5e5ab4d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  |  Psalms 109:1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我所讚美的神啊， 求你不要閉口不言。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Hold not thy peace, O God of my praise;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  |  Psalms 109:2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因為惡人的嘴和詭詐人的口已經張開攻擊我； 他們用撒謊的舌頭對我說話。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mouth of the wicked and the mouth of the deceitful are opened against me: they have spoken against me with a lying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109:3  |  Psalms 109:3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他們圍繞我，說怨恨的話， 又無故地攻打我。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compassed me about also with words of hatred; and fought against me without a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109:4  |  Psalms 109:4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他們與我為敵以報我愛， 但我[專心]祈禱。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love they are my adversaries: but I give myself unto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109:5  |  Psalms 109:5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他們向我以惡報善， 以恨報愛。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have rewarded me evil for good, and hatred for my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109:6  |  Psalms 109:6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願你派一個惡人轄制他， 派一個對頭站在他右邊！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Set thou a wicked man over him: and let Satan stand at his right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109:7  |  Psalms 109:7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他受審判的時候， 願他出來擔當罪名！ 願他的祈禱反成為罪！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shall be judged, let him be condemned: and let his prayer become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109:8  |  Psalms 109:8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願他的年日短少！ 願別人得他的職分！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his days be few; and let another take his office.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109:9  |  Psalms 109:9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願他的兒女為孤兒， 他的妻子為寡婦！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his children be fatherless, and his wife a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109:10  |  Psalms 109:10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願他的兒女漂流討飯， 從他們荒涼之處出來求[食]！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his children be continually vagabonds, and beg: let them seek their bread also out of their desolate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109:11  |  Psalms 109:11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願強暴的債主牢籠他一切所有的！ 願外人搶他勞碌得來的！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extortioner catch all that he hath; and let the strangers spoil his labour.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109:12  |  Psalms 109:12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願無人向他延綿施恩！ 願無人可憐他的孤兒！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there be none to extend mercy unto him: neither let there be any to favour his fatherless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109:13  |  Psalms 109:13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願他的後人斷絕， 名字被塗抹，不傳於下代！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his posterity be cut off; and in the generation following let their name be blotted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109:14  |  Psalms 109:14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願他祖宗的罪孽被耶和華記念！ 願他母親的罪過不被塗抹！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iniquity of his fathers be remembered with the LORD; and let not the sin of his mother be blotted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109:15  |  Psalms 109:15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願這些罪常在耶和華面前， 使他的名號斷絕於世！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before the LORD continually, that he may cut off the memory of them from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109:16  |  Psalms 109:16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因為他不想施恩， 卻逼迫困苦窮乏的和傷心的人， 要把他們治死。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that he remembered not to shew mercy, but persecuted the poor and needy man, that he might even slay the broken in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109:17  |  Psalms 109:17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他愛咒罵，咒罵就臨到他； 他不喜愛福樂，福樂就與他遠離！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he loved cursing, so let it come unto him: as he delighted not in blessing, so let it be far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109:18  |  Psalms 109:18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他拿咒罵當衣服穿上； 這咒罵就如水進他裏面， 像油入他的骨頭。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he clothed himself with cursing like as with his garment, so let it come into his bowels like water, and like oil into his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109:19  |  Psalms 109:19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願這咒罵當他遮身的衣服， 當他常束的腰帶！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it be unto him as the garment which covereth him, and for a girdle wherewith he is girded continually.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109:20  |  Psalms 109:20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這就是我對頭和用惡言議論我的人 從耶和華那裏所受的報應。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this be the reward of mine adversaries from the LORD, and of them that speak evil against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109:21  |  Psalms 109:21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主－耶和華啊，求你為你的名[恩]待我； 因你的慈愛美好，求你搭救我！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do thou for me, O GOD the Lord, for thy name’s sake: because thy mercy is good, deliver thou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109:22  |  Psalms 109:22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因為我困苦窮乏， 內心受傷。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poor and needy, and my heart is wounded within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109:23  |  Psalms 109:23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我如日影漸漸偏斜而去； 我如蝗蟲被抖出來。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gone like the shadow when it declineth: I am tossed up and down as the locust.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109:24  |  Psalms 109:24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我因禁食，膝骨軟弱； 我身上的肉也漸漸瘦了。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knees are weak through fasting; and my flesh faileth of fatness.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109:25  |  Psalms 109:25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我受他們的羞辱， 他們看見我便搖頭。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became also a reproach unto them: when they looked upon me they shaked their heads.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109:26  |  Psalms 109:26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耶和華－我的神啊，求你幫助我， 照你的慈愛拯救我，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Help me, O LORD my God: O save me according to thy mercy: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109:27  |  Psalms 109:27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使他們知道這是你的手， 是你－耶和華所行的事。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may know that this is thy hand; that thou, LORD, hast done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109:28  |  Psalms 109:28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任憑他們咒罵，惟願你賜福； 他們幾時起來就必蒙羞， 你的僕人卻要歡喜。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curse, but bless thou: when they arise, let them be ashamed; but let thy servant rejoice.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109:29  |  Psalms 109:29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願我的對頭披戴羞辱！ 願他們以自己的羞愧為外袍遮身！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mine adversaries be clothed with shame, and let them cover themselves with their own confusion, as with a mantle.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109:30  |  Psalms 109:30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我要用口極力稱謝耶和華； 我要在眾人中間讚美他；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greatly praise the LORD with my mouth; yea, I will praise him among the multitude.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109:31  |  Psalms 109:31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因為他必站在窮乏人的右邊， 要救他脫離審判他靈魂的人。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shall stand at the right hand of the poor, to save him from those that condemn his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2026-08-30T04:29:43.0780000Z</dcterms:created>
  <dcterms:modified xsi:type="dcterms:W3CDTF">2026-08-30T04:29:43.0780000Z</dcterms:modified>
</coreProperties>
</file>