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f6cdff38184bdb" /><Relationship Type="http://schemas.openxmlformats.org/officeDocument/2006/relationships/extended-properties" Target="/docProps/app.xml" Id="Raee1c844ca8641b7" /><Relationship Type="http://schemas.openxmlformats.org/officeDocument/2006/relationships/officeDocument" Target="/ppt/presentation.xml" Id="R0cc83e72d2ad42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b9a497447f94e57"/>
  </p:sldMasterIdLst>
  <p:notesMasterIdLst>
    <p:notesMasterId xmlns:r="http://schemas.openxmlformats.org/officeDocument/2006/relationships" r:id="Rdadece93dc0545b4"/>
  </p:notesMasterIdLst>
  <p:sldIdLst>
    <p:sldId xmlns:r="http://schemas.openxmlformats.org/officeDocument/2006/relationships" id="256" r:id="R24d0a2a39e5e4f5a"/>
    <p:sldId xmlns:r="http://schemas.openxmlformats.org/officeDocument/2006/relationships" id="257" r:id="R2074a477267f4e3a"/>
    <p:sldId xmlns:r="http://schemas.openxmlformats.org/officeDocument/2006/relationships" id="258" r:id="R6112ee832d004d8b"/>
    <p:sldId xmlns:r="http://schemas.openxmlformats.org/officeDocument/2006/relationships" id="259" r:id="R8ae17fa7f53c43cc"/>
    <p:sldId xmlns:r="http://schemas.openxmlformats.org/officeDocument/2006/relationships" id="260" r:id="Rc10b40c4b4cd475a"/>
    <p:sldId xmlns:r="http://schemas.openxmlformats.org/officeDocument/2006/relationships" id="261" r:id="R39f8438141c64340"/>
    <p:sldId xmlns:r="http://schemas.openxmlformats.org/officeDocument/2006/relationships" id="262" r:id="R724a06a79abc4596"/>
    <p:sldId xmlns:r="http://schemas.openxmlformats.org/officeDocument/2006/relationships" id="263" r:id="R923c8043172943d4"/>
    <p:sldId xmlns:r="http://schemas.openxmlformats.org/officeDocument/2006/relationships" id="264" r:id="R35ba31547b244546"/>
    <p:sldId xmlns:r="http://schemas.openxmlformats.org/officeDocument/2006/relationships" id="265" r:id="Rd046b0d9b7844d3c"/>
    <p:sldId xmlns:r="http://schemas.openxmlformats.org/officeDocument/2006/relationships" id="266" r:id="R387568134c684f1b"/>
    <p:sldId xmlns:r="http://schemas.openxmlformats.org/officeDocument/2006/relationships" id="267" r:id="Ra54c5c0da28949cc"/>
    <p:sldId xmlns:r="http://schemas.openxmlformats.org/officeDocument/2006/relationships" id="268" r:id="Rbe7f11b34f124796"/>
    <p:sldId xmlns:r="http://schemas.openxmlformats.org/officeDocument/2006/relationships" id="269" r:id="Rd3a179653ba540bc"/>
    <p:sldId xmlns:r="http://schemas.openxmlformats.org/officeDocument/2006/relationships" id="270" r:id="R64d02f944ec64205"/>
    <p:sldId xmlns:r="http://schemas.openxmlformats.org/officeDocument/2006/relationships" id="271" r:id="R1d7e75f5529e41c7"/>
    <p:sldId xmlns:r="http://schemas.openxmlformats.org/officeDocument/2006/relationships" id="272" r:id="Rad84468876ea431d"/>
    <p:sldId xmlns:r="http://schemas.openxmlformats.org/officeDocument/2006/relationships" id="273" r:id="R89c644d1f1d04757"/>
    <p:sldId xmlns:r="http://schemas.openxmlformats.org/officeDocument/2006/relationships" id="274" r:id="Rbec12627818042ef"/>
    <p:sldId xmlns:r="http://schemas.openxmlformats.org/officeDocument/2006/relationships" id="275" r:id="Rbf6f597eb49843f8"/>
    <p:sldId xmlns:r="http://schemas.openxmlformats.org/officeDocument/2006/relationships" id="276" r:id="Rf409697646c54b7e"/>
    <p:sldId xmlns:r="http://schemas.openxmlformats.org/officeDocument/2006/relationships" id="277" r:id="Rb0f1a4a38a0e42a7"/>
    <p:sldId xmlns:r="http://schemas.openxmlformats.org/officeDocument/2006/relationships" id="278" r:id="Ra57e011b9ebd4882"/>
    <p:sldId xmlns:r="http://schemas.openxmlformats.org/officeDocument/2006/relationships" id="279" r:id="Rce1a46f85a84437b"/>
    <p:sldId xmlns:r="http://schemas.openxmlformats.org/officeDocument/2006/relationships" id="280" r:id="Rfb4c1524d9a54f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e07635e2b244d9d" /><Relationship Type="http://schemas.openxmlformats.org/officeDocument/2006/relationships/slideMaster" Target="/ppt/slideMasters/slideMaster1.xml" Id="R5b9a497447f94e57" /><Relationship Type="http://schemas.openxmlformats.org/officeDocument/2006/relationships/notesMaster" Target="/ppt/notesMasters/notesMaster1.xml" Id="Rdadece93dc0545b4" /><Relationship Type="http://schemas.openxmlformats.org/officeDocument/2006/relationships/presProps" Target="/ppt/presProps.xml" Id="Rd37827782bab40a1" /><Relationship Type="http://schemas.openxmlformats.org/officeDocument/2006/relationships/tableStyles" Target="/ppt/tableStyles.xml" Id="R15b1be556817425e" /><Relationship Type="http://schemas.openxmlformats.org/officeDocument/2006/relationships/slide" Target="/ppt/slides/slide1.xml" Id="R24d0a2a39e5e4f5a" /><Relationship Type="http://schemas.openxmlformats.org/officeDocument/2006/relationships/slide" Target="/ppt/slides/slide2.xml" Id="R2074a477267f4e3a" /><Relationship Type="http://schemas.openxmlformats.org/officeDocument/2006/relationships/slide" Target="/ppt/slides/slide3.xml" Id="R6112ee832d004d8b" /><Relationship Type="http://schemas.openxmlformats.org/officeDocument/2006/relationships/slide" Target="/ppt/slides/slide4.xml" Id="R8ae17fa7f53c43cc" /><Relationship Type="http://schemas.openxmlformats.org/officeDocument/2006/relationships/slide" Target="/ppt/slides/slide5.xml" Id="Rc10b40c4b4cd475a" /><Relationship Type="http://schemas.openxmlformats.org/officeDocument/2006/relationships/slide" Target="/ppt/slides/slide6.xml" Id="R39f8438141c64340" /><Relationship Type="http://schemas.openxmlformats.org/officeDocument/2006/relationships/slide" Target="/ppt/slides/slide7.xml" Id="R724a06a79abc4596" /><Relationship Type="http://schemas.openxmlformats.org/officeDocument/2006/relationships/slide" Target="/ppt/slides/slide8.xml" Id="R923c8043172943d4" /><Relationship Type="http://schemas.openxmlformats.org/officeDocument/2006/relationships/slide" Target="/ppt/slides/slide9.xml" Id="R35ba31547b244546" /><Relationship Type="http://schemas.openxmlformats.org/officeDocument/2006/relationships/slide" Target="/ppt/slides/slide10.xml" Id="Rd046b0d9b7844d3c" /><Relationship Type="http://schemas.openxmlformats.org/officeDocument/2006/relationships/slide" Target="/ppt/slides/slide11.xml" Id="R387568134c684f1b" /><Relationship Type="http://schemas.openxmlformats.org/officeDocument/2006/relationships/slide" Target="/ppt/slides/slide12.xml" Id="Ra54c5c0da28949cc" /><Relationship Type="http://schemas.openxmlformats.org/officeDocument/2006/relationships/slide" Target="/ppt/slides/slide13.xml" Id="Rbe7f11b34f124796" /><Relationship Type="http://schemas.openxmlformats.org/officeDocument/2006/relationships/slide" Target="/ppt/slides/slide14.xml" Id="Rd3a179653ba540bc" /><Relationship Type="http://schemas.openxmlformats.org/officeDocument/2006/relationships/slide" Target="/ppt/slides/slide15.xml" Id="R64d02f944ec64205" /><Relationship Type="http://schemas.openxmlformats.org/officeDocument/2006/relationships/slide" Target="/ppt/slides/slide16.xml" Id="R1d7e75f5529e41c7" /><Relationship Type="http://schemas.openxmlformats.org/officeDocument/2006/relationships/slide" Target="/ppt/slides/slide17.xml" Id="Rad84468876ea431d" /><Relationship Type="http://schemas.openxmlformats.org/officeDocument/2006/relationships/slide" Target="/ppt/slides/slide18.xml" Id="R89c644d1f1d04757" /><Relationship Type="http://schemas.openxmlformats.org/officeDocument/2006/relationships/slide" Target="/ppt/slides/slide19.xml" Id="Rbec12627818042ef" /><Relationship Type="http://schemas.openxmlformats.org/officeDocument/2006/relationships/slide" Target="/ppt/slides/slide20.xml" Id="Rbf6f597eb49843f8" /><Relationship Type="http://schemas.openxmlformats.org/officeDocument/2006/relationships/slide" Target="/ppt/slides/slide21.xml" Id="Rf409697646c54b7e" /><Relationship Type="http://schemas.openxmlformats.org/officeDocument/2006/relationships/slide" Target="/ppt/slides/slide22.xml" Id="Rb0f1a4a38a0e42a7" /><Relationship Type="http://schemas.openxmlformats.org/officeDocument/2006/relationships/slide" Target="/ppt/slides/slide23.xml" Id="Ra57e011b9ebd4882" /><Relationship Type="http://schemas.openxmlformats.org/officeDocument/2006/relationships/slide" Target="/ppt/slides/slide24.xml" Id="Rce1a46f85a84437b" /><Relationship Type="http://schemas.openxmlformats.org/officeDocument/2006/relationships/slide" Target="/ppt/slides/slide25.xml" Id="Rfb4c1524d9a54f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f8b502cd78844e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4852bb93bc14141" /><Relationship Type="http://schemas.openxmlformats.org/officeDocument/2006/relationships/notesMaster" Target="/ppt/notesMasters/notesMaster1.xml" Id="R38cf8850cd5b42a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9ea5fa196a4bbe" /><Relationship Type="http://schemas.openxmlformats.org/officeDocument/2006/relationships/notesMaster" Target="/ppt/notesMasters/notesMaster1.xml" Id="R1c8d832ec0484c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f3aa635b24464c" /><Relationship Type="http://schemas.openxmlformats.org/officeDocument/2006/relationships/notesMaster" Target="/ppt/notesMasters/notesMaster1.xml" Id="Re69ec121c9614bf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ccc562771314b3c" /><Relationship Type="http://schemas.openxmlformats.org/officeDocument/2006/relationships/notesMaster" Target="/ppt/notesMasters/notesMaster1.xml" Id="R04449a4d57f0474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2b0362c50c4451" /><Relationship Type="http://schemas.openxmlformats.org/officeDocument/2006/relationships/notesMaster" Target="/ppt/notesMasters/notesMaster1.xml" Id="R5dc9d388e49843a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ef527f74f554d4c" /><Relationship Type="http://schemas.openxmlformats.org/officeDocument/2006/relationships/notesMaster" Target="/ppt/notesMasters/notesMaster1.xml" Id="R0432af9446cf4e7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574872f603d4ec0" /><Relationship Type="http://schemas.openxmlformats.org/officeDocument/2006/relationships/notesMaster" Target="/ppt/notesMasters/notesMaster1.xml" Id="Rc5c21ce1329d4c9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4b19623658b4076" /><Relationship Type="http://schemas.openxmlformats.org/officeDocument/2006/relationships/notesMaster" Target="/ppt/notesMasters/notesMaster1.xml" Id="R1bc7f8efb72544c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8a7bc76e2c14195" /><Relationship Type="http://schemas.openxmlformats.org/officeDocument/2006/relationships/notesMaster" Target="/ppt/notesMasters/notesMaster1.xml" Id="R2087c239f03d40f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859b986488746e6" /><Relationship Type="http://schemas.openxmlformats.org/officeDocument/2006/relationships/notesMaster" Target="/ppt/notesMasters/notesMaster1.xml" Id="R3ef12be2db7d422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9fc7e43aeef4fae" /><Relationship Type="http://schemas.openxmlformats.org/officeDocument/2006/relationships/notesMaster" Target="/ppt/notesMasters/notesMaster1.xml" Id="Rf7e25c4bd43d4d1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3f8c3efdbcc4c3b" /><Relationship Type="http://schemas.openxmlformats.org/officeDocument/2006/relationships/notesMaster" Target="/ppt/notesMasters/notesMaster1.xml" Id="R2020edeb22554d7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c16231089c84c77" /><Relationship Type="http://schemas.openxmlformats.org/officeDocument/2006/relationships/notesMaster" Target="/ppt/notesMasters/notesMaster1.xml" Id="R01e57b9e5eaa4eb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cd49a20e3f14086" /><Relationship Type="http://schemas.openxmlformats.org/officeDocument/2006/relationships/notesMaster" Target="/ppt/notesMasters/notesMaster1.xml" Id="Rff759f264d05495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6d0e823abb44249" /><Relationship Type="http://schemas.openxmlformats.org/officeDocument/2006/relationships/notesMaster" Target="/ppt/notesMasters/notesMaster1.xml" Id="R1a7deef31bec482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b1ccfd069dc4d54" /><Relationship Type="http://schemas.openxmlformats.org/officeDocument/2006/relationships/notesMaster" Target="/ppt/notesMasters/notesMaster1.xml" Id="R4f075d03fc174b5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72d54356bac4ef3" /><Relationship Type="http://schemas.openxmlformats.org/officeDocument/2006/relationships/notesMaster" Target="/ppt/notesMasters/notesMaster1.xml" Id="R36b271195ba04d2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8d34fc800d74516" /><Relationship Type="http://schemas.openxmlformats.org/officeDocument/2006/relationships/notesMaster" Target="/ppt/notesMasters/notesMaster1.xml" Id="Rb8f454a6dda5486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5ad139f6cd6434b" /><Relationship Type="http://schemas.openxmlformats.org/officeDocument/2006/relationships/notesMaster" Target="/ppt/notesMasters/notesMaster1.xml" Id="Redc76e889f9a45f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241ea217d62473a" /><Relationship Type="http://schemas.openxmlformats.org/officeDocument/2006/relationships/notesMaster" Target="/ppt/notesMasters/notesMaster1.xml" Id="R20026df40f3d4b6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3c2aac104fa4960" /><Relationship Type="http://schemas.openxmlformats.org/officeDocument/2006/relationships/notesMaster" Target="/ppt/notesMasters/notesMaster1.xml" Id="R8fb21be2fb33400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475b58cb0254143" /><Relationship Type="http://schemas.openxmlformats.org/officeDocument/2006/relationships/notesMaster" Target="/ppt/notesMasters/notesMaster1.xml" Id="Ra7dc55ea028443b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fdbafd5b08c4b68" /><Relationship Type="http://schemas.openxmlformats.org/officeDocument/2006/relationships/notesMaster" Target="/ppt/notesMasters/notesMaster1.xml" Id="R2268b482318b46c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d9c486a244a4def" /><Relationship Type="http://schemas.openxmlformats.org/officeDocument/2006/relationships/notesMaster" Target="/ppt/notesMasters/notesMaster1.xml" Id="R20bf5280bf5f442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248c9a599754b23" /><Relationship Type="http://schemas.openxmlformats.org/officeDocument/2006/relationships/notesMaster" Target="/ppt/notesMasters/notesMaster1.xml" Id="R011949b939fb4ca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262de1a0f54f86" /><Relationship Type="http://schemas.openxmlformats.org/officeDocument/2006/relationships/image" Target="/ppt/media/image.png" Id="R0d0c69683acb4342" /><Relationship Type="http://schemas.openxmlformats.org/officeDocument/2006/relationships/image" Target="/ppt/media/image2.png" Id="R45e7d460e33c4efe" /><Relationship Type="http://schemas.openxmlformats.org/officeDocument/2006/relationships/image" Target="/ppt/media/image.jpeg" Id="R146998f2a1cf4c8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9f1522a0704d0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d0c69683acb434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5e7d460e33c4ef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6998f2a1cf4c8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941eed43a0045e9" /><Relationship Type="http://schemas.openxmlformats.org/officeDocument/2006/relationships/slideLayout" Target="/ppt/slideLayouts/slideLayout1.xml" Id="R36366ea1e8a342a9" /><Relationship Type="http://schemas.openxmlformats.org/officeDocument/2006/relationships/slideLayout" Target="/ppt/slideLayouts/slideLayout2.xml" Id="R1cf0e2b0bf344d3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6366ea1e8a342a9"/>
    <p:sldLayoutId xmlns:r="http://schemas.openxmlformats.org/officeDocument/2006/relationships" id="2147483650" r:id="R1cf0e2b0bf344d3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5c5e9d6dcf4771" /><Relationship Type="http://schemas.openxmlformats.org/officeDocument/2006/relationships/notesSlide" Target="/ppt/notesSlides/notesSlide1.xml" Id="R3d71260e132949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73965ca3ff4db3" /><Relationship Type="http://schemas.openxmlformats.org/officeDocument/2006/relationships/notesSlide" Target="/ppt/notesSlides/notesSlide2.xml" Id="R6130820dd940489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af84c9d319407c" /><Relationship Type="http://schemas.openxmlformats.org/officeDocument/2006/relationships/notesSlide" Target="/ppt/notesSlides/notesSlide3.xml" Id="R8ed8f045266c47d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e761ee101b42bb" /><Relationship Type="http://schemas.openxmlformats.org/officeDocument/2006/relationships/notesSlide" Target="/ppt/notesSlides/notesSlide4.xml" Id="Rdadb3275cce044d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b051d814894ad4" /><Relationship Type="http://schemas.openxmlformats.org/officeDocument/2006/relationships/notesSlide" Target="/ppt/notesSlides/notesSlide5.xml" Id="Rc57b7b1b4a97408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83ed4dfd304aaa" /><Relationship Type="http://schemas.openxmlformats.org/officeDocument/2006/relationships/notesSlide" Target="/ppt/notesSlides/notesSlide6.xml" Id="R03e3969c57904a7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9ae2f452964991" /><Relationship Type="http://schemas.openxmlformats.org/officeDocument/2006/relationships/notesSlide" Target="/ppt/notesSlides/notesSlide7.xml" Id="R9164a2d6fbe643c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4df17f4f7241de" /><Relationship Type="http://schemas.openxmlformats.org/officeDocument/2006/relationships/notesSlide" Target="/ppt/notesSlides/notesSlide8.xml" Id="R0b199adcd01040b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d566f90a9748c5" /><Relationship Type="http://schemas.openxmlformats.org/officeDocument/2006/relationships/notesSlide" Target="/ppt/notesSlides/notesSlide9.xml" Id="Ra841adf9e1f1429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b07ba412724b14" /><Relationship Type="http://schemas.openxmlformats.org/officeDocument/2006/relationships/notesSlide" Target="/ppt/notesSlides/notesSlide10.xml" Id="R5b555efa9f6242a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2dc9effe794b26" /><Relationship Type="http://schemas.openxmlformats.org/officeDocument/2006/relationships/notesSlide" Target="/ppt/notesSlides/notesSlide11.xml" Id="Re687a94023044ca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473a09eb364e51" /><Relationship Type="http://schemas.openxmlformats.org/officeDocument/2006/relationships/notesSlide" Target="/ppt/notesSlides/notesSlide12.xml" Id="Rd666253b4bca470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d1d21e5c834a16" /><Relationship Type="http://schemas.openxmlformats.org/officeDocument/2006/relationships/notesSlide" Target="/ppt/notesSlides/notesSlide13.xml" Id="Rb392afa195fe45a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5ef9a6b0f04dbe" /><Relationship Type="http://schemas.openxmlformats.org/officeDocument/2006/relationships/notesSlide" Target="/ppt/notesSlides/notesSlide14.xml" Id="Rb2249ec5294e437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d41b1cf05d43fc" /><Relationship Type="http://schemas.openxmlformats.org/officeDocument/2006/relationships/notesSlide" Target="/ppt/notesSlides/notesSlide15.xml" Id="R07808f625ff0411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03fa389ab34130" /><Relationship Type="http://schemas.openxmlformats.org/officeDocument/2006/relationships/notesSlide" Target="/ppt/notesSlides/notesSlide16.xml" Id="R9a12fffce9494d6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fca03d30964491" /><Relationship Type="http://schemas.openxmlformats.org/officeDocument/2006/relationships/notesSlide" Target="/ppt/notesSlides/notesSlide17.xml" Id="Rf0d2eb9fb49a433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f918c3bf444044" /><Relationship Type="http://schemas.openxmlformats.org/officeDocument/2006/relationships/notesSlide" Target="/ppt/notesSlides/notesSlide18.xml" Id="R47b12c51e05d4a5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eb728fd07d498d" /><Relationship Type="http://schemas.openxmlformats.org/officeDocument/2006/relationships/notesSlide" Target="/ppt/notesSlides/notesSlide19.xml" Id="R7c2f8a3bcb9d43a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c72541bce8448d" /><Relationship Type="http://schemas.openxmlformats.org/officeDocument/2006/relationships/notesSlide" Target="/ppt/notesSlides/notesSlide20.xml" Id="R7367b147c0a84cc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5e71985b1449a9" /><Relationship Type="http://schemas.openxmlformats.org/officeDocument/2006/relationships/notesSlide" Target="/ppt/notesSlides/notesSlide21.xml" Id="Rd666dad98bc2424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b335ad16e94b4a" /><Relationship Type="http://schemas.openxmlformats.org/officeDocument/2006/relationships/notesSlide" Target="/ppt/notesSlides/notesSlide22.xml" Id="R8aa23878efb74f7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f849d3b2bd41c0" /><Relationship Type="http://schemas.openxmlformats.org/officeDocument/2006/relationships/notesSlide" Target="/ppt/notesSlides/notesSlide23.xml" Id="Rc8dbc0b7eea44d1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53572a41934362" /><Relationship Type="http://schemas.openxmlformats.org/officeDocument/2006/relationships/notesSlide" Target="/ppt/notesSlides/notesSlide24.xml" Id="R1078919cac62490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316e162c3b4f64" /><Relationship Type="http://schemas.openxmlformats.org/officeDocument/2006/relationships/notesSlide" Target="/ppt/notesSlides/notesSlide25.xml" Id="Rdd91067a0d8d45d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Chronicles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3:1  |  1 Chronicles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大衛在希伯崙所生的兒子記在下面：長子暗嫩是耶斯列人亞希暖生的。次子但以利是迦密人亞比該生的。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these were the sons of David, which were born unto him in Hebron; the firstborn Amnon, of Ahinoam the Jezreelitess; the second Daniel, of Abigail the Carmelitess: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3:2  |  1 Chronicles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三子押沙龍是基述王達買的女兒瑪迦生的。四子亞多尼雅是哈及生的。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third, Absalom the son of Maachah the daughter of Talmai king of Geshur: the fourth, Adonijah the son of Haggith: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3:3  |  1 Chronicles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五子示法提雅是亞比她生的。六子以特念是大衛的妻以格拉生的。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fifth, Shephatiah of Abital: the sixth, Ithream by Eglah his wife.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3:4  |  1 Chronicles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這六人都是大衛在希伯崙生的。大衛在希伯崙作王七年零六個月，在耶路撒冷作王三十三年。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six were born unto him in Hebron; and there he reigned seven years and six months: and in Jerusalem he reigned thirty and three years.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3:5  |  1 Chronicles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大衛在耶路撒冷所生的兒子是示米亞、朔罷、拿單、所羅門。這四人是亞米利的女兒拔‧書亞生的。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were born unto him in Jerusalem; Shimea, and Shobab, and Nathan, and Solomon, four, of Bath-shua the daughter of Ammiel: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3:6  |  1 Chronicles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還有益轄、以利沙瑪、以利法列、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Ibhar also, and Elishama, and Eliphelet,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3:7  |  1 Chronicles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挪迦、尼斐、雅非亞、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Nogah, and Nepheg, and Japhia,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3:8  |  1 Chronicles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以利沙瑪、以利雅大、以利法列，共九人。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Elishama, and Eliada, and Eliphelet, nine.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3:9  |  1 Chronicles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這都是大衛的兒子，還有他們的妹子她瑪，妃嬪的兒子不在其內。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were all the sons of David, beside the sons of the concubines, and Tamar their sister.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3:10  |  1 Chronicles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所羅門的兒子是羅波安；羅波安的兒子是亞比雅；亞比雅的兒子是亞撒；亞撒的兒子是約沙法；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Solomon’s son was Rehoboam, Abia his son, Asa his son, Jehoshaphat his son,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3:11  |  1 Chronicles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約沙法的兒子是約蘭；約蘭的兒子是亞哈謝；亞哈謝的兒子是約阿施；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Joram his son, Ahaziah his son, Joash his son,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3:12  |  1 Chronicles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約阿施的兒子是亞瑪謝；亞瑪謝的兒子是亞撒利雅；亞撒利雅的兒子是約坦；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Amaziah his son, Azariah his son, Jotham his son,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3:13  |  1 Chronicles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約坦的兒子是亞哈斯；亞哈斯的兒子是希西家；希西家的兒子是瑪拿西；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Ahaz his son, Hezekiah his son, Manasseh his son,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3:14  |  1 Chronicles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瑪拿西的兒子是亞們；亞們的兒子是約西亞；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Amon his son, Josiah his 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3:15  |  1 Chronicles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約西亞的長子是約哈難，次子是約雅敬，三子是西底家，四子是沙龍。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Josiah were, the firstborn Johanan, the second Jehoiakim, the third Zedekiah, the fourth Shallum.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3:16  |  1 Chronicles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約雅敬的兒子是耶哥尼雅和西底家。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Jehoiakim: Jeconiah his son, Zedekiah his 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3:17  |  1 Chronicles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耶哥尼雅被擄。他的兒子是撒拉鐵、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Jeconiah; Assir, Salathiel his son,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3:18  |  1 Chronicles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瑪基蘭、毗大雅、示拿薩、耶加米、何沙瑪、尼大比雅。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Malchiram also, and Pedaiah, and Shenazar, Jecamiah, Hoshama, and Nedabiah.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3:19  |  1 Chronicles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毗大雅的兒子是所羅巴伯、示每。所羅巴伯的兒子是米書蘭、哈拿尼雅，他們的妹子名叫示羅密。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Pedaiah were, Zerubbabel, and Shimei: and the sons of Zerubbabel; Meshullam, and Hananiah, and Shelomith their sister: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3:20  |  1 Chronicles 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米書蘭的兒子是哈舒巴、阿黑、比利家、哈撒底、于沙‧希悉，共五人。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Hashubah, and Ohel, and Berechiah, and Hasadiah, Jushab-hesed, five.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3:21  |  1 Chronicles 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哈拿尼雅的兒子是毗拉提、耶篩亞。還有利法雅的眾子，亞珥難的眾子，俄巴底亞的眾子，示迦尼的眾子。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Hananiah; Pelatiah, and Jesaiah: the sons of Rephaiah, the sons of Arnan, the sons of Obadiah, the sons of Shechaniah.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3:22  |  1 Chronicles 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示迦尼的兒子是示瑪雅；示瑪雅的兒子是哈突、以甲、巴利亞、尼利雅、沙法，共六人。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Shechaniah; Shemaiah: and the sons of Shemaiah; Hattush, and Igeal, and Bariah, and Neariah, and Shaphat, six.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3:23  |  1 Chronicles 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尼利雅的兒子是以利約乃、希西家、亞斯利干，共三人。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Neariah; Elioenai, and Hezekiah, and Azrikam, three.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3:24  |  1 Chronicles 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以利約乃的兒子是何大雅、以利亞實、毗萊雅、阿谷、約哈難、第萊雅、阿拿尼，共七人。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Elioenai were, Hodaiah, and Eliashib, and Pelaiah, and Akkub, and Johanan, and Dalaiah, and Anani, seven.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2026-08-30T04:38:21.2050000Z</dcterms:created>
  <dcterms:modified xsi:type="dcterms:W3CDTF">2026-08-30T04:38:21.2050000Z</dcterms:modified>
</coreProperties>
</file>