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197ad8886724390" /><Relationship Type="http://schemas.openxmlformats.org/officeDocument/2006/relationships/extended-properties" Target="/docProps/app.xml" Id="Rc999d2a905ee4b62" /><Relationship Type="http://schemas.openxmlformats.org/officeDocument/2006/relationships/officeDocument" Target="/ppt/presentation.xml" Id="Rff36da9970824095" /></Relationships>
</file>

<file path=ppt/presentation.xml><?xml version="1.0" encoding="utf-8"?>
<p:presentation xmlns:p="http://schemas.openxmlformats.org/presentationml/2006/main">
  <p:sldMasterIdLst>
    <p:sldMasterId xmlns:r="http://schemas.openxmlformats.org/officeDocument/2006/relationships" id="2147483648" r:id="R3688e251dbc742c1"/>
  </p:sldMasterIdLst>
  <p:notesMasterIdLst>
    <p:notesMasterId xmlns:r="http://schemas.openxmlformats.org/officeDocument/2006/relationships" r:id="R43229d52252d498d"/>
  </p:notesMasterIdLst>
  <p:sldIdLst>
    <p:sldId xmlns:r="http://schemas.openxmlformats.org/officeDocument/2006/relationships" id="256" r:id="R0be9bec56a404d8e"/>
    <p:sldId xmlns:r="http://schemas.openxmlformats.org/officeDocument/2006/relationships" id="257" r:id="Rf9424e81c983484b"/>
    <p:sldId xmlns:r="http://schemas.openxmlformats.org/officeDocument/2006/relationships" id="258" r:id="Rbf0466a87da04e9b"/>
    <p:sldId xmlns:r="http://schemas.openxmlformats.org/officeDocument/2006/relationships" id="259" r:id="R9c6b80b88ad9416f"/>
    <p:sldId xmlns:r="http://schemas.openxmlformats.org/officeDocument/2006/relationships" id="260" r:id="Rce97cd00dcee48f6"/>
    <p:sldId xmlns:r="http://schemas.openxmlformats.org/officeDocument/2006/relationships" id="261" r:id="R54b73d1043704e53"/>
    <p:sldId xmlns:r="http://schemas.openxmlformats.org/officeDocument/2006/relationships" id="262" r:id="Re148f85c21904f2b"/>
    <p:sldId xmlns:r="http://schemas.openxmlformats.org/officeDocument/2006/relationships" id="263" r:id="R68536b04239f4e73"/>
    <p:sldId xmlns:r="http://schemas.openxmlformats.org/officeDocument/2006/relationships" id="264" r:id="R1b04e8f3d8cf4a95"/>
    <p:sldId xmlns:r="http://schemas.openxmlformats.org/officeDocument/2006/relationships" id="265" r:id="Rd6855b9de0f143da"/>
    <p:sldId xmlns:r="http://schemas.openxmlformats.org/officeDocument/2006/relationships" id="266" r:id="R8ad4e30d7ffb41d8"/>
    <p:sldId xmlns:r="http://schemas.openxmlformats.org/officeDocument/2006/relationships" id="267" r:id="R81d376336e8a4b8c"/>
    <p:sldId xmlns:r="http://schemas.openxmlformats.org/officeDocument/2006/relationships" id="268" r:id="Rba0037ca6f9c4b30"/>
    <p:sldId xmlns:r="http://schemas.openxmlformats.org/officeDocument/2006/relationships" id="269" r:id="R2922a9048ad5458f"/>
    <p:sldId xmlns:r="http://schemas.openxmlformats.org/officeDocument/2006/relationships" id="270" r:id="Rdcc702b228eb4f46"/>
    <p:sldId xmlns:r="http://schemas.openxmlformats.org/officeDocument/2006/relationships" id="271" r:id="R3b76f4b1463d4031"/>
    <p:sldId xmlns:r="http://schemas.openxmlformats.org/officeDocument/2006/relationships" id="272" r:id="Rf7906d0ab00c43e5"/>
    <p:sldId xmlns:r="http://schemas.openxmlformats.org/officeDocument/2006/relationships" id="273" r:id="R0d60906cfd9f40bc"/>
    <p:sldId xmlns:r="http://schemas.openxmlformats.org/officeDocument/2006/relationships" id="274" r:id="Re9ac66aa27234577"/>
    <p:sldId xmlns:r="http://schemas.openxmlformats.org/officeDocument/2006/relationships" id="275" r:id="R9d7d2579e2c04724"/>
    <p:sldId xmlns:r="http://schemas.openxmlformats.org/officeDocument/2006/relationships" id="276" r:id="R47b5e6c1d0ba46dd"/>
    <p:sldId xmlns:r="http://schemas.openxmlformats.org/officeDocument/2006/relationships" id="277" r:id="Rc91d3c60ce38420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909150c89694d80" /><Relationship Type="http://schemas.openxmlformats.org/officeDocument/2006/relationships/slideMaster" Target="/ppt/slideMasters/slideMaster1.xml" Id="R3688e251dbc742c1" /><Relationship Type="http://schemas.openxmlformats.org/officeDocument/2006/relationships/notesMaster" Target="/ppt/notesMasters/notesMaster1.xml" Id="R43229d52252d498d" /><Relationship Type="http://schemas.openxmlformats.org/officeDocument/2006/relationships/presProps" Target="/ppt/presProps.xml" Id="R4a37baea6afd4d1a" /><Relationship Type="http://schemas.openxmlformats.org/officeDocument/2006/relationships/tableStyles" Target="/ppt/tableStyles.xml" Id="Rdabc6b927f7b41ba" /><Relationship Type="http://schemas.openxmlformats.org/officeDocument/2006/relationships/slide" Target="/ppt/slides/slide1.xml" Id="R0be9bec56a404d8e" /><Relationship Type="http://schemas.openxmlformats.org/officeDocument/2006/relationships/slide" Target="/ppt/slides/slide2.xml" Id="Rf9424e81c983484b" /><Relationship Type="http://schemas.openxmlformats.org/officeDocument/2006/relationships/slide" Target="/ppt/slides/slide3.xml" Id="Rbf0466a87da04e9b" /><Relationship Type="http://schemas.openxmlformats.org/officeDocument/2006/relationships/slide" Target="/ppt/slides/slide4.xml" Id="R9c6b80b88ad9416f" /><Relationship Type="http://schemas.openxmlformats.org/officeDocument/2006/relationships/slide" Target="/ppt/slides/slide5.xml" Id="Rce97cd00dcee48f6" /><Relationship Type="http://schemas.openxmlformats.org/officeDocument/2006/relationships/slide" Target="/ppt/slides/slide6.xml" Id="R54b73d1043704e53" /><Relationship Type="http://schemas.openxmlformats.org/officeDocument/2006/relationships/slide" Target="/ppt/slides/slide7.xml" Id="Re148f85c21904f2b" /><Relationship Type="http://schemas.openxmlformats.org/officeDocument/2006/relationships/slide" Target="/ppt/slides/slide8.xml" Id="R68536b04239f4e73" /><Relationship Type="http://schemas.openxmlformats.org/officeDocument/2006/relationships/slide" Target="/ppt/slides/slide9.xml" Id="R1b04e8f3d8cf4a95" /><Relationship Type="http://schemas.openxmlformats.org/officeDocument/2006/relationships/slide" Target="/ppt/slides/slide10.xml" Id="Rd6855b9de0f143da" /><Relationship Type="http://schemas.openxmlformats.org/officeDocument/2006/relationships/slide" Target="/ppt/slides/slide11.xml" Id="R8ad4e30d7ffb41d8" /><Relationship Type="http://schemas.openxmlformats.org/officeDocument/2006/relationships/slide" Target="/ppt/slides/slide12.xml" Id="R81d376336e8a4b8c" /><Relationship Type="http://schemas.openxmlformats.org/officeDocument/2006/relationships/slide" Target="/ppt/slides/slide13.xml" Id="Rba0037ca6f9c4b30" /><Relationship Type="http://schemas.openxmlformats.org/officeDocument/2006/relationships/slide" Target="/ppt/slides/slide14.xml" Id="R2922a9048ad5458f" /><Relationship Type="http://schemas.openxmlformats.org/officeDocument/2006/relationships/slide" Target="/ppt/slides/slide15.xml" Id="Rdcc702b228eb4f46" /><Relationship Type="http://schemas.openxmlformats.org/officeDocument/2006/relationships/slide" Target="/ppt/slides/slide16.xml" Id="R3b76f4b1463d4031" /><Relationship Type="http://schemas.openxmlformats.org/officeDocument/2006/relationships/slide" Target="/ppt/slides/slide17.xml" Id="Rf7906d0ab00c43e5" /><Relationship Type="http://schemas.openxmlformats.org/officeDocument/2006/relationships/slide" Target="/ppt/slides/slide18.xml" Id="R0d60906cfd9f40bc" /><Relationship Type="http://schemas.openxmlformats.org/officeDocument/2006/relationships/slide" Target="/ppt/slides/slide19.xml" Id="Re9ac66aa27234577" /><Relationship Type="http://schemas.openxmlformats.org/officeDocument/2006/relationships/slide" Target="/ppt/slides/slide20.xml" Id="R9d7d2579e2c04724" /><Relationship Type="http://schemas.openxmlformats.org/officeDocument/2006/relationships/slide" Target="/ppt/slides/slide21.xml" Id="R47b5e6c1d0ba46dd" /><Relationship Type="http://schemas.openxmlformats.org/officeDocument/2006/relationships/slide" Target="/ppt/slides/slide22.xml" Id="Rc91d3c60ce3842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db5ee40c4b7447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d2bb980f88a48ea" /><Relationship Type="http://schemas.openxmlformats.org/officeDocument/2006/relationships/notesMaster" Target="/ppt/notesMasters/notesMaster1.xml" Id="R2c33916bff9a4f3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bcd1b84b52346f4" /><Relationship Type="http://schemas.openxmlformats.org/officeDocument/2006/relationships/notesMaster" Target="/ppt/notesMasters/notesMaster1.xml" Id="Rf5a70573888b4048" /></Relationships>
</file>

<file path=ppt/notesSlides/_rels/notesSlide3.xml.rels>&#65279;<?xml version="1.0" encoding="utf-8"?><Relationships xmlns="http://schemas.openxmlformats.org/package/2006/relationships"><Relationship Type="http://schemas.openxmlformats.org/officeDocument/2006/relationships/slide" Target="/ppt/slides/slide3.xml" Id="R161b72e059904ccd" /><Relationship Type="http://schemas.openxmlformats.org/officeDocument/2006/relationships/notesMaster" Target="/ppt/notesMasters/notesMaster1.xml" Id="R88c44e0feea04cab" /></Relationships>
</file>

<file path=ppt/notesSlides/_rels/notesSlide4.xml.rels>&#65279;<?xml version="1.0" encoding="utf-8"?><Relationships xmlns="http://schemas.openxmlformats.org/package/2006/relationships"><Relationship Type="http://schemas.openxmlformats.org/officeDocument/2006/relationships/slide" Target="/ppt/slides/slide4.xml" Id="Rc747bec263aa4d94" /><Relationship Type="http://schemas.openxmlformats.org/officeDocument/2006/relationships/notesMaster" Target="/ppt/notesMasters/notesMaster1.xml" Id="Rde6afe1ef40944b4"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3d6a412b7545a2" /><Relationship Type="http://schemas.openxmlformats.org/officeDocument/2006/relationships/notesMaster" Target="/ppt/notesMasters/notesMaster1.xml" Id="Redb9e4e0ef144206" /></Relationships>
</file>

<file path=ppt/notesSlides/_rels/notesSlide6.xml.rels>&#65279;<?xml version="1.0" encoding="utf-8"?><Relationships xmlns="http://schemas.openxmlformats.org/package/2006/relationships"><Relationship Type="http://schemas.openxmlformats.org/officeDocument/2006/relationships/slide" Target="/ppt/slides/slide6.xml" Id="R4154a671f3524904" /><Relationship Type="http://schemas.openxmlformats.org/officeDocument/2006/relationships/notesMaster" Target="/ppt/notesMasters/notesMaster1.xml" Id="R8b57847ebeba42c1" /></Relationships>
</file>

<file path=ppt/notesSlides/_rels/notesSlide7.xml.rels>&#65279;<?xml version="1.0" encoding="utf-8"?><Relationships xmlns="http://schemas.openxmlformats.org/package/2006/relationships"><Relationship Type="http://schemas.openxmlformats.org/officeDocument/2006/relationships/slide" Target="/ppt/slides/slide7.xml" Id="Rba4a77a96a2f4adc" /><Relationship Type="http://schemas.openxmlformats.org/officeDocument/2006/relationships/notesMaster" Target="/ppt/notesMasters/notesMaster1.xml" Id="Rb2e1d5b8a2ee4afc" /></Relationships>
</file>

<file path=ppt/notesSlides/_rels/notesSlide8.xml.rels>&#65279;<?xml version="1.0" encoding="utf-8"?><Relationships xmlns="http://schemas.openxmlformats.org/package/2006/relationships"><Relationship Type="http://schemas.openxmlformats.org/officeDocument/2006/relationships/slide" Target="/ppt/slides/slide8.xml" Id="R45c483e132144458" /><Relationship Type="http://schemas.openxmlformats.org/officeDocument/2006/relationships/notesMaster" Target="/ppt/notesMasters/notesMaster1.xml" Id="R1df0076145644911" /></Relationships>
</file>

<file path=ppt/notesSlides/_rels/notesSlide9.xml.rels>&#65279;<?xml version="1.0" encoding="utf-8"?><Relationships xmlns="http://schemas.openxmlformats.org/package/2006/relationships"><Relationship Type="http://schemas.openxmlformats.org/officeDocument/2006/relationships/slide" Target="/ppt/slides/slide9.xml" Id="R72fda6569bb3478f" /><Relationship Type="http://schemas.openxmlformats.org/officeDocument/2006/relationships/notesMaster" Target="/ppt/notesMasters/notesMaster1.xml" Id="R1d9d6349b2fa495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a4ae43d759a48cf" /><Relationship Type="http://schemas.openxmlformats.org/officeDocument/2006/relationships/notesMaster" Target="/ppt/notesMasters/notesMaster1.xml" Id="R1a0a9333adc7416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4d9b00757c24583" /><Relationship Type="http://schemas.openxmlformats.org/officeDocument/2006/relationships/notesMaster" Target="/ppt/notesMasters/notesMaster1.xml" Id="R2f669ac35d8342c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5923219f2104cf0" /><Relationship Type="http://schemas.openxmlformats.org/officeDocument/2006/relationships/notesMaster" Target="/ppt/notesMasters/notesMaster1.xml" Id="R3438f14ef1e24ed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81a3289017b454a" /><Relationship Type="http://schemas.openxmlformats.org/officeDocument/2006/relationships/notesMaster" Target="/ppt/notesMasters/notesMaster1.xml" Id="R9c37543eaff34a6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f49b57e2c664b23" /><Relationship Type="http://schemas.openxmlformats.org/officeDocument/2006/relationships/notesMaster" Target="/ppt/notesMasters/notesMaster1.xml" Id="Re9f9994199394aa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de13fd242874cdf" /><Relationship Type="http://schemas.openxmlformats.org/officeDocument/2006/relationships/notesMaster" Target="/ppt/notesMasters/notesMaster1.xml" Id="R705da30345764c1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eb76a78aa844b5a" /><Relationship Type="http://schemas.openxmlformats.org/officeDocument/2006/relationships/notesMaster" Target="/ppt/notesMasters/notesMaster1.xml" Id="Rd52ec78a56eb4b7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5aa6a978f6846a3" /><Relationship Type="http://schemas.openxmlformats.org/officeDocument/2006/relationships/notesMaster" Target="/ppt/notesMasters/notesMaster1.xml" Id="Rf4c083dafb244ad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a7be59d2d274a6c" /><Relationship Type="http://schemas.openxmlformats.org/officeDocument/2006/relationships/notesMaster" Target="/ppt/notesMasters/notesMaster1.xml" Id="R3960d44adc0d440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ad770f738974347" /><Relationship Type="http://schemas.openxmlformats.org/officeDocument/2006/relationships/notesMaster" Target="/ppt/notesMasters/notesMaster1.xml" Id="R3e1c1a071c554ad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45dbf30a3b84840" /><Relationship Type="http://schemas.openxmlformats.org/officeDocument/2006/relationships/notesMaster" Target="/ppt/notesMasters/notesMaster1.xml" Id="Rb1c9492baf0b460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4493171aedc4044" /><Relationship Type="http://schemas.openxmlformats.org/officeDocument/2006/relationships/notesMaster" Target="/ppt/notesMasters/notesMaster1.xml" Id="Rff60cdbeeddf409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97221567e6f4360" /><Relationship Type="http://schemas.openxmlformats.org/officeDocument/2006/relationships/notesMaster" Target="/ppt/notesMasters/notesMaster1.xml" Id="Rd0e6411cff2540b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c272a4bb8914465" /><Relationship Type="http://schemas.openxmlformats.org/officeDocument/2006/relationships/image" Target="/ppt/media/image.png" Id="R32fc5d7a78394b85" /><Relationship Type="http://schemas.openxmlformats.org/officeDocument/2006/relationships/image" Target="/ppt/media/image2.png" Id="R7e72d2965ae640bb" /><Relationship Type="http://schemas.openxmlformats.org/officeDocument/2006/relationships/image" Target="/ppt/media/image.jpeg" Id="R93e1c9691f66435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7570b21582d47c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2fc5d7a78394b8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e72d2965ae640b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3e1c9691f66435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3c5f4256662423f" /><Relationship Type="http://schemas.openxmlformats.org/officeDocument/2006/relationships/slideLayout" Target="/ppt/slideLayouts/slideLayout1.xml" Id="R278a9e7f24564d06" /><Relationship Type="http://schemas.openxmlformats.org/officeDocument/2006/relationships/slideLayout" Target="/ppt/slideLayouts/slideLayout2.xml" Id="R243e0819b619401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78a9e7f24564d06"/>
    <p:sldLayoutId xmlns:r="http://schemas.openxmlformats.org/officeDocument/2006/relationships" id="2147483650" r:id="R243e0819b619401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3e78e3a383f486d" /><Relationship Type="http://schemas.openxmlformats.org/officeDocument/2006/relationships/notesSlide" Target="/ppt/notesSlides/notesSlide1.xml" Id="R1d7482fbfcc1471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312ea367a74495e" /><Relationship Type="http://schemas.openxmlformats.org/officeDocument/2006/relationships/notesSlide" Target="/ppt/notesSlides/notesSlide2.xml" Id="Rfbb43a44a620461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27027ea391f40e5" /><Relationship Type="http://schemas.openxmlformats.org/officeDocument/2006/relationships/notesSlide" Target="/ppt/notesSlides/notesSlide3.xml" Id="R7fbc3019caf94f9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9a7c331f9234e66" /><Relationship Type="http://schemas.openxmlformats.org/officeDocument/2006/relationships/notesSlide" Target="/ppt/notesSlides/notesSlide4.xml" Id="Rf24c19b9e09b4de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9bb2a6bf75340d7" /><Relationship Type="http://schemas.openxmlformats.org/officeDocument/2006/relationships/notesSlide" Target="/ppt/notesSlides/notesSlide5.xml" Id="R5cac77b0b4d44c4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9bdafcac5ea4c64" /><Relationship Type="http://schemas.openxmlformats.org/officeDocument/2006/relationships/notesSlide" Target="/ppt/notesSlides/notesSlide6.xml" Id="Rb5c5cf5d5cea435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02c06317ecd4c65" /><Relationship Type="http://schemas.openxmlformats.org/officeDocument/2006/relationships/notesSlide" Target="/ppt/notesSlides/notesSlide7.xml" Id="Rc0c0d9ba93b44d3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ea8b87b065e46ef" /><Relationship Type="http://schemas.openxmlformats.org/officeDocument/2006/relationships/notesSlide" Target="/ppt/notesSlides/notesSlide8.xml" Id="R80eb5687c00f4f1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ff9d0db9e984e8e" /><Relationship Type="http://schemas.openxmlformats.org/officeDocument/2006/relationships/notesSlide" Target="/ppt/notesSlides/notesSlide9.xml" Id="R77f6a6300ac846a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4da11c274574ecf" /><Relationship Type="http://schemas.openxmlformats.org/officeDocument/2006/relationships/notesSlide" Target="/ppt/notesSlides/notesSlide10.xml" Id="R6c6aa04a06c04c8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50aad082b7044fc" /><Relationship Type="http://schemas.openxmlformats.org/officeDocument/2006/relationships/notesSlide" Target="/ppt/notesSlides/notesSlide11.xml" Id="R512c249865ac4dc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018da1868594669" /><Relationship Type="http://schemas.openxmlformats.org/officeDocument/2006/relationships/notesSlide" Target="/ppt/notesSlides/notesSlide12.xml" Id="R3736cd251551449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30ebba26425458a" /><Relationship Type="http://schemas.openxmlformats.org/officeDocument/2006/relationships/notesSlide" Target="/ppt/notesSlides/notesSlide13.xml" Id="Re8f24a50e72d40e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c72a535efc54d6d" /><Relationship Type="http://schemas.openxmlformats.org/officeDocument/2006/relationships/notesSlide" Target="/ppt/notesSlides/notesSlide14.xml" Id="R5c90b777d1d6459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23628f9de264eba" /><Relationship Type="http://schemas.openxmlformats.org/officeDocument/2006/relationships/notesSlide" Target="/ppt/notesSlides/notesSlide15.xml" Id="R7fda6c15fc474df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771c21baf4c4038" /><Relationship Type="http://schemas.openxmlformats.org/officeDocument/2006/relationships/notesSlide" Target="/ppt/notesSlides/notesSlide16.xml" Id="Rb70f44d5dc22494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a7125079411484f" /><Relationship Type="http://schemas.openxmlformats.org/officeDocument/2006/relationships/notesSlide" Target="/ppt/notesSlides/notesSlide17.xml" Id="R5ffd6f2679cf455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d2be36f61e545db" /><Relationship Type="http://schemas.openxmlformats.org/officeDocument/2006/relationships/notesSlide" Target="/ppt/notesSlides/notesSlide18.xml" Id="Ra1d675ed73c34f3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21dd5f0da4e4417" /><Relationship Type="http://schemas.openxmlformats.org/officeDocument/2006/relationships/notesSlide" Target="/ppt/notesSlides/notesSlide19.xml" Id="R7199e98997ca4aa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f19d952c9aa4277" /><Relationship Type="http://schemas.openxmlformats.org/officeDocument/2006/relationships/notesSlide" Target="/ppt/notesSlides/notesSlide20.xml" Id="Rc7e465b86381410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e998375dc5d4c2c" /><Relationship Type="http://schemas.openxmlformats.org/officeDocument/2006/relationships/notesSlide" Target="/ppt/notesSlides/notesSlide21.xml" Id="Rc696926e1b324ce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dd875d28b8c4875" /><Relationship Type="http://schemas.openxmlformats.org/officeDocument/2006/relationships/notesSlide" Target="/ppt/notesSlides/notesSlide22.xml" Id="R2bdf1dbb986748e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歷代志下第31章</a:t>
            </a:r>
          </a:p>
          <a:p xmlns:a="http://schemas.openxmlformats.org/drawingml/2006/main">
            <a:pPr algn="ctr">
              <a:buNone/>
            </a:pPr>
            <a:r>
              <a:rPr sz="2000">
                <a:solidFill>
                  <a:srgbClr val="FFFFFF"/>
                </a:solidFill>
                <a:latin typeface="Georgia"/>
                <a:ea typeface="Georgia"/>
                <a:cs typeface="Georgia"/>
              </a:rPr>
              <a:t>2 Chronicles 31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31:1  |  2 Chronicles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這事既都完畢，在那裏的以色列眾人就到猶大的城邑，打碎柱像，砍斷木偶，又在猶大、便雅憫、以法蓮、瑪拿西遍地將邱壇和祭壇拆毀淨盡。於是以色列眾人各回各城，各歸各地。</a:t>
            </a:r>
          </a:p>
          <a:p xmlns:a="http://schemas.openxmlformats.org/drawingml/2006/main">
            <a:pPr algn="ctr">
              <a:buNone/>
            </a:pPr>
            <a:r>
              <a:rPr sz="1800">
                <a:solidFill>
                  <a:srgbClr val="FFFFFF"/>
                </a:solidFill>
                <a:latin typeface="Georgia"/>
                <a:ea typeface="Georgia"/>
                <a:cs typeface="Georgia"/>
              </a:rPr>
              <a:t>Now when all this was finished, all Israel that were present went out to the cities of Judah, and brake the images in pieces, and cut down the groves, and threw down the high places and the altars out of all Judah and Benjamin, in Ephraim also and Manasseh, until they had utterly destroyed them all. Then all the children of Israel returned, every man to his possession, into their own cities.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31:2  |  2 Chronicles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希西家派定祭司利未人的班次，各按各職獻燔祭和平安祭，又在耶和華殿門內事奉，稱謝頌讚[耶和華]。</a:t>
            </a:r>
          </a:p>
          <a:p xmlns:a="http://schemas.openxmlformats.org/drawingml/2006/main">
            <a:pPr algn="ctr">
              <a:buNone/>
            </a:pPr>
            <a:r>
              <a:rPr sz="1800">
                <a:solidFill>
                  <a:srgbClr val="FFFFFF"/>
                </a:solidFill>
                <a:latin typeface="Georgia"/>
                <a:ea typeface="Georgia"/>
                <a:cs typeface="Georgia"/>
              </a:rPr>
              <a:t>And Hezekiah appointed the courses of the priests and the Levites after their courses, every man according to his service, the priests and Levites for burnt offerings and for peace offerings, to minister, and to give thanks, and to praise in the gates of the tents of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31:3  |  2 Chronicles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王又從自己的產業中定出分來為燔祭，就是早晚的燔祭和安息日、月朔，並節期的燔祭，都是按耶和華律法上所載的；</a:t>
            </a:r>
          </a:p>
          <a:p xmlns:a="http://schemas.openxmlformats.org/drawingml/2006/main">
            <a:pPr algn="ctr">
              <a:buNone/>
            </a:pPr>
            <a:r>
              <a:rPr sz="1800">
                <a:solidFill>
                  <a:srgbClr val="FFFFFF"/>
                </a:solidFill>
                <a:latin typeface="Georgia"/>
                <a:ea typeface="Georgia"/>
                <a:cs typeface="Georgia"/>
              </a:rPr>
              <a:t>He appointed also the king’s portion of his substance for the burnt offerings, to wit, for the morning and evening burnt offerings, and the burnt offerings for the sabbaths, and for the new moons, and for the set feasts, as it is written in the law of the LORD.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31:4  |  2 Chronicles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又吩咐住耶路撒冷的百姓將祭司、利未人所應得的分給他們，使他們專心遵守耶和華的律法。</a:t>
            </a:r>
          </a:p>
          <a:p xmlns:a="http://schemas.openxmlformats.org/drawingml/2006/main">
            <a:pPr algn="ctr">
              <a:buNone/>
            </a:pPr>
            <a:r>
              <a:rPr sz="2100">
                <a:solidFill>
                  <a:srgbClr val="FFFFFF"/>
                </a:solidFill>
                <a:latin typeface="Georgia"/>
                <a:ea typeface="Georgia"/>
                <a:cs typeface="Georgia"/>
              </a:rPr>
              <a:t>Moreover he commanded the people that dwelt in Jerusalem to give the portion of the priests and the Levites, that they might be encouraged in the law of the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31:5  |  2 Chronicles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諭旨一出，以色列人就把初熟的五穀、新酒、油、蜜，和田地的出產多多送來，又把各物的十分之一送來的極多。</a:t>
            </a:r>
          </a:p>
          <a:p xmlns:a="http://schemas.openxmlformats.org/drawingml/2006/main">
            <a:pPr algn="ctr">
              <a:buNone/>
            </a:pPr>
            <a:r>
              <a:rPr sz="1800">
                <a:solidFill>
                  <a:srgbClr val="FFFFFF"/>
                </a:solidFill>
                <a:latin typeface="Georgia"/>
                <a:ea typeface="Georgia"/>
                <a:cs typeface="Georgia"/>
              </a:rPr>
              <a:t>And as soon as the commandment came abroad, the children of Israel brought in abundance the firstfruits of corn, wine, and oil, and honey, and of all the increase of the field; and the tithe of all things brought they in abundantly.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31:6  |  2 Chronicles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住猶大各城的以色列人和猶大人也將牛羊的十分之一，並分別為聖歸耶和華－他們神之物，就是十分取一之物，盡都送來，積成堆壘；</a:t>
            </a:r>
          </a:p>
          <a:p xmlns:a="http://schemas.openxmlformats.org/drawingml/2006/main">
            <a:pPr algn="ctr">
              <a:buNone/>
            </a:pPr>
            <a:r>
              <a:rPr sz="1800">
                <a:solidFill>
                  <a:srgbClr val="FFFFFF"/>
                </a:solidFill>
                <a:latin typeface="Georgia"/>
                <a:ea typeface="Georgia"/>
                <a:cs typeface="Georgia"/>
              </a:rPr>
              <a:t>And concerning the children of Israel and Judah, that dwelt in the cities of Judah, they also brought in the tithe of oxen and sheep, and the tithe of holy things which were consecrated unto the LORD their God, and laid them by heaps.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31:7  |  2 Chronicles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從三月積起，到七月才完。</a:t>
            </a:r>
          </a:p>
          <a:p xmlns:a="http://schemas.openxmlformats.org/drawingml/2006/main">
            <a:pPr algn="ctr">
              <a:buNone/>
            </a:pPr>
            <a:r>
              <a:rPr sz="2400">
                <a:solidFill>
                  <a:srgbClr val="FFFFFF"/>
                </a:solidFill>
                <a:latin typeface="Georgia"/>
                <a:ea typeface="Georgia"/>
                <a:cs typeface="Georgia"/>
              </a:rPr>
              <a:t>In the third month they began to lay the foundation of the heaps, and finished them in the seventh month.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31:8  |  2 Chronicles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希西家和眾首領來，看見堆壘，就稱頌耶和華，又為耶和華的民以色列人祝福。</a:t>
            </a:r>
          </a:p>
          <a:p xmlns:a="http://schemas.openxmlformats.org/drawingml/2006/main">
            <a:pPr algn="ctr">
              <a:buNone/>
            </a:pPr>
            <a:r>
              <a:rPr sz="2400">
                <a:solidFill>
                  <a:srgbClr val="FFFFFF"/>
                </a:solidFill>
                <a:latin typeface="Georgia"/>
                <a:ea typeface="Georgia"/>
                <a:cs typeface="Georgia"/>
              </a:rPr>
              <a:t>And when Hezekiah and the princes came and saw the heaps, they blessed the LORD, and his people Israel.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31:9  |  2 Chronicles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希西家向祭司、利未人查問這堆壘。</a:t>
            </a:r>
          </a:p>
          <a:p xmlns:a="http://schemas.openxmlformats.org/drawingml/2006/main">
            <a:pPr algn="ctr">
              <a:buNone/>
            </a:pPr>
            <a:r>
              <a:rPr sz="2800">
                <a:solidFill>
                  <a:srgbClr val="FFFFFF"/>
                </a:solidFill>
                <a:latin typeface="Georgia"/>
                <a:ea typeface="Georgia"/>
                <a:cs typeface="Georgia"/>
              </a:rPr>
              <a:t>Then Hezekiah questioned with the priests and the Levites concerning the heaps.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31:10  |  2 Chronicles 31:10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撒督家的大祭司亞撒利雅回答說：「自從[民]將供物送到耶和華殿以來，我們不但吃飽，且剩下的甚多；因為耶和華賜福給他的民，所剩下的才這樣豐盛。」</a:t>
            </a:r>
          </a:p>
          <a:p xmlns:a="http://schemas.openxmlformats.org/drawingml/2006/main">
            <a:pPr algn="ctr">
              <a:buNone/>
            </a:pPr>
            <a:r>
              <a:rPr sz="1800">
                <a:solidFill>
                  <a:srgbClr val="FFFFFF"/>
                </a:solidFill>
                <a:latin typeface="Georgia"/>
                <a:ea typeface="Georgia"/>
                <a:cs typeface="Georgia"/>
              </a:rPr>
              <a:t>And Azariah the chief priest of the house of Zadok answered him, and said, Since the people began to bring the offerings into the house of the LORD, we have had enough to eat, and have left plenty: for the LORD hath blessed his people; and that which is left is this great store.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31:11  |  2 Chronicles 31:11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希西家吩咐在耶和華殿裏預備倉房，他們就預備了。</a:t>
            </a:r>
          </a:p>
          <a:p xmlns:a="http://schemas.openxmlformats.org/drawingml/2006/main">
            <a:pPr algn="ctr">
              <a:buNone/>
            </a:pPr>
            <a:r>
              <a:rPr sz="2400">
                <a:solidFill>
                  <a:srgbClr val="FFFFFF"/>
                </a:solidFill>
                <a:latin typeface="Georgia"/>
                <a:ea typeface="Georgia"/>
                <a:cs typeface="Georgia"/>
              </a:rPr>
              <a:t>Then Hezekiah commanded to prepare chambers in the house of the LORD; and they prepared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31:12  |  2 Chronicles 31:12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他們誠心將供物和十分取一之物，並分別為聖之物，都搬入倉內。利未人歌楠雅掌管這事，他兄弟示每為副管。</a:t>
            </a:r>
          </a:p>
          <a:p xmlns:a="http://schemas.openxmlformats.org/drawingml/2006/main">
            <a:pPr algn="ctr">
              <a:buNone/>
            </a:pPr>
            <a:r>
              <a:rPr sz="2100">
                <a:solidFill>
                  <a:srgbClr val="FFFFFF"/>
                </a:solidFill>
                <a:latin typeface="Georgia"/>
                <a:ea typeface="Georgia"/>
                <a:cs typeface="Georgia"/>
              </a:rPr>
              <a:t>And brought in the offerings and the tithes and the dedicated things faithfully: over which Cononiah the Levite was ruler, and Shimei his brother was the next.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31:13  |  2 Chronicles 31:13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耶歇、亞撒細雅、拿哈、亞撒黑、耶利末、約撒拔、以列、伊斯瑪基雅、瑪哈、比拿雅都是督理，在歌楠雅和他兄弟示每的手下，是希西家王和管理神殿的亞撒利雅所派的。</a:t>
            </a:r>
          </a:p>
          <a:p xmlns:a="http://schemas.openxmlformats.org/drawingml/2006/main">
            <a:pPr algn="ctr">
              <a:buNone/>
            </a:pPr>
            <a:r>
              <a:rPr sz="1800">
                <a:solidFill>
                  <a:srgbClr val="FFFFFF"/>
                </a:solidFill>
                <a:latin typeface="Georgia"/>
                <a:ea typeface="Georgia"/>
                <a:cs typeface="Georgia"/>
              </a:rPr>
              <a:t>And Jehiel, and Azaziah, and Nahath, and Asahel, and Jerimoth, and Jozabad, and Eliel, and Ismachiah, and Mahath, and Benaiah, were overseers under the hand of Cononiah and Shimei his brother, at the commandment of Hezekiah the king, and Azariah the ruler of the house of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31:14  |  2 Chronicles 31:14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守東門的利未人音拿的兒子可利，掌管樂意獻與神的禮物，發放獻與耶和華的供物和至聖的物。</a:t>
            </a:r>
          </a:p>
          <a:p xmlns:a="http://schemas.openxmlformats.org/drawingml/2006/main">
            <a:pPr algn="ctr">
              <a:buNone/>
            </a:pPr>
            <a:r>
              <a:rPr sz="2100">
                <a:solidFill>
                  <a:srgbClr val="FFFFFF"/>
                </a:solidFill>
                <a:latin typeface="Georgia"/>
                <a:ea typeface="Georgia"/>
                <a:cs typeface="Georgia"/>
              </a:rPr>
              <a:t>And Kore the son of Imnah the Levite, the porter toward the east, was over the freewill offerings of God, to distribute the oblations of the LORD, and the most holy things.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31:15  |  2 Chronicles 31:15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在他手下有伊甸、珉雅珉、耶書亞、示瑪雅、亞瑪利雅、示迦尼雅，在祭司的各城裏供緊要的職任，無論弟兄大小，都按着班次分給他們。</a:t>
            </a:r>
          </a:p>
          <a:p xmlns:a="http://schemas.openxmlformats.org/drawingml/2006/main">
            <a:pPr algn="ctr">
              <a:buNone/>
            </a:pPr>
            <a:r>
              <a:rPr sz="2100">
                <a:solidFill>
                  <a:srgbClr val="FFFFFF"/>
                </a:solidFill>
                <a:latin typeface="Georgia"/>
                <a:ea typeface="Georgia"/>
                <a:cs typeface="Georgia"/>
              </a:rPr>
              <a:t>And next him were Eden, and Miniamin, and Jeshua, and Shemaiah, Amariah, and Shecaniah, in the cities of the priests, in their set office, to give to their brethren by courses, as well to the great as to the small: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31:16  |  2 Chronicles 31:16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按家譜，三歲以外的男丁，凡每日進耶和華殿、按班次供職的，也分給他；</a:t>
            </a:r>
          </a:p>
          <a:p xmlns:a="http://schemas.openxmlformats.org/drawingml/2006/main">
            <a:pPr algn="ctr">
              <a:buNone/>
            </a:pPr>
            <a:r>
              <a:rPr sz="2100">
                <a:solidFill>
                  <a:srgbClr val="FFFFFF"/>
                </a:solidFill>
                <a:latin typeface="Georgia"/>
                <a:ea typeface="Georgia"/>
                <a:cs typeface="Georgia"/>
              </a:rPr>
              <a:t>Beside their genealogy of males, from three years old and upward, even unto every one that entereth into the house of the LORD, his daily portion for their service in their charges according to their courses;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31:17  |  2 Chronicles 31:17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又按宗族家譜分給祭司，按班次職任分給二十歲以外的利未人，</a:t>
            </a:r>
          </a:p>
          <a:p xmlns:a="http://schemas.openxmlformats.org/drawingml/2006/main">
            <a:pPr algn="ctr">
              <a:buNone/>
            </a:pPr>
            <a:r>
              <a:rPr sz="2100">
                <a:solidFill>
                  <a:srgbClr val="FFFFFF"/>
                </a:solidFill>
                <a:latin typeface="Georgia"/>
                <a:ea typeface="Georgia"/>
                <a:cs typeface="Georgia"/>
              </a:rPr>
              <a:t>Both to the genealogy of the priests by the house of their fathers, and the Levites from twenty years old and upward, in their charges by their courses;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31:18  |  2 Chronicles 31:18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又按家譜計算，分給他們會中的妻子、兒女；因他們身供要職，自潔成聖。</a:t>
            </a:r>
          </a:p>
          <a:p xmlns:a="http://schemas.openxmlformats.org/drawingml/2006/main">
            <a:pPr algn="ctr">
              <a:buNone/>
            </a:pPr>
            <a:r>
              <a:rPr sz="2100">
                <a:solidFill>
                  <a:srgbClr val="FFFFFF"/>
                </a:solidFill>
                <a:latin typeface="Georgia"/>
                <a:ea typeface="Georgia"/>
                <a:cs typeface="Georgia"/>
              </a:rPr>
              <a:t>And to the genealogy of all their little ones, their wives, and their sons, and their daughters, through all the congregation: for in their set office they sanctified themselves in holiness: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31:19  |  2 Chronicles 31:19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按名派定的人要把應得的分給亞倫子孫，住在各城郊野、祭司所有的男丁和一切載入家譜的利未人。</a:t>
            </a:r>
          </a:p>
          <a:p xmlns:a="http://schemas.openxmlformats.org/drawingml/2006/main">
            <a:pPr algn="ctr">
              <a:buNone/>
            </a:pPr>
            <a:r>
              <a:rPr sz="1800">
                <a:solidFill>
                  <a:srgbClr val="FFFFFF"/>
                </a:solidFill>
                <a:latin typeface="Georgia"/>
                <a:ea typeface="Georgia"/>
                <a:cs typeface="Georgia"/>
              </a:rPr>
              <a:t>Also of the sons of Aaron the priests, which were in the fields of the suburbs of their cities, in every several city, the men that were expressed by name, to give portions to all the males among the priests, and to all that were reckoned by genealogies among the Levites.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31:20  |  2 Chronicles 31:20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希西家在猶大遍地這樣辦理，行耶和華－他神眼中看為善為正為忠的事。</a:t>
            </a:r>
          </a:p>
          <a:p xmlns:a="http://schemas.openxmlformats.org/drawingml/2006/main">
            <a:pPr algn="ctr">
              <a:buNone/>
            </a:pPr>
            <a:r>
              <a:rPr sz="2400">
                <a:solidFill>
                  <a:srgbClr val="FFFFFF"/>
                </a:solidFill>
                <a:latin typeface="Georgia"/>
                <a:ea typeface="Georgia"/>
                <a:cs typeface="Georgia"/>
              </a:rPr>
              <a:t>And thus did Hezekiah throughout all Judah, and wrought that which was good and right and truth before the LORD his God.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31:21  |  2 Chronicles 31:21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凡他所行的，無論是辦神殿的事，是遵律法守誡命，是尋求他的神，都是盡心去行，無不亨通。</a:t>
            </a:r>
          </a:p>
          <a:p xmlns:a="http://schemas.openxmlformats.org/drawingml/2006/main">
            <a:pPr algn="ctr">
              <a:buNone/>
            </a:pPr>
            <a:r>
              <a:rPr sz="2100">
                <a:solidFill>
                  <a:srgbClr val="FFFFFF"/>
                </a:solidFill>
                <a:latin typeface="Georgia"/>
                <a:ea typeface="Georgia"/>
                <a:cs typeface="Georgia"/>
              </a:rPr>
              <a:t>And in every work that he began in the service of the house of God, and in the law, and in the commandments, to seek his God, he did it with all his heart, and prospered.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2026-08-30T04:16:30.6090000Z</dcterms:created>
  <dcterms:modified xsi:type="dcterms:W3CDTF">2026-08-30T04:16:30.6090000Z</dcterms:modified>
</coreProperties>
</file>