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683fa0404f74ae5" /><Relationship Type="http://schemas.openxmlformats.org/officeDocument/2006/relationships/extended-properties" Target="/docProps/app.xml" Id="R7541c3b9a6004c06" /><Relationship Type="http://schemas.openxmlformats.org/officeDocument/2006/relationships/officeDocument" Target="/ppt/presentation.xml" Id="Ra21492a95eaa41df" /></Relationships>
</file>

<file path=ppt/presentation.xml><?xml version="1.0" encoding="utf-8"?>
<p:presentation xmlns:p="http://schemas.openxmlformats.org/presentationml/2006/main">
  <p:sldMasterIdLst>
    <p:sldMasterId xmlns:r="http://schemas.openxmlformats.org/officeDocument/2006/relationships" id="2147483648" r:id="Rf2d502a9ecac4e97"/>
  </p:sldMasterIdLst>
  <p:notesMasterIdLst>
    <p:notesMasterId xmlns:r="http://schemas.openxmlformats.org/officeDocument/2006/relationships" r:id="Raaaf6b4893af454d"/>
  </p:notesMasterIdLst>
  <p:sldIdLst>
    <p:sldId xmlns:r="http://schemas.openxmlformats.org/officeDocument/2006/relationships" id="256" r:id="R8dfe2132c1ec45b5"/>
    <p:sldId xmlns:r="http://schemas.openxmlformats.org/officeDocument/2006/relationships" id="257" r:id="Rf5d1a6d3e8b142f4"/>
    <p:sldId xmlns:r="http://schemas.openxmlformats.org/officeDocument/2006/relationships" id="258" r:id="R3b88352ed0b84bd1"/>
    <p:sldId xmlns:r="http://schemas.openxmlformats.org/officeDocument/2006/relationships" id="259" r:id="R4111903d16804c52"/>
    <p:sldId xmlns:r="http://schemas.openxmlformats.org/officeDocument/2006/relationships" id="260" r:id="Re7814e50bb08477f"/>
    <p:sldId xmlns:r="http://schemas.openxmlformats.org/officeDocument/2006/relationships" id="261" r:id="R34ef26c74e81411b"/>
    <p:sldId xmlns:r="http://schemas.openxmlformats.org/officeDocument/2006/relationships" id="262" r:id="Re9e2f9da496241fc"/>
    <p:sldId xmlns:r="http://schemas.openxmlformats.org/officeDocument/2006/relationships" id="263" r:id="R30374fa614774714"/>
    <p:sldId xmlns:r="http://schemas.openxmlformats.org/officeDocument/2006/relationships" id="264" r:id="R2ea2163acba64726"/>
    <p:sldId xmlns:r="http://schemas.openxmlformats.org/officeDocument/2006/relationships" id="265" r:id="R2b243a95d4e04735"/>
    <p:sldId xmlns:r="http://schemas.openxmlformats.org/officeDocument/2006/relationships" id="266" r:id="Rbbf6d4e904464b3a"/>
    <p:sldId xmlns:r="http://schemas.openxmlformats.org/officeDocument/2006/relationships" id="267" r:id="R5cb0ec26fedb4361"/>
    <p:sldId xmlns:r="http://schemas.openxmlformats.org/officeDocument/2006/relationships" id="268" r:id="Rb9518bbfa78041b1"/>
    <p:sldId xmlns:r="http://schemas.openxmlformats.org/officeDocument/2006/relationships" id="269" r:id="R2298a96bde704ead"/>
    <p:sldId xmlns:r="http://schemas.openxmlformats.org/officeDocument/2006/relationships" id="270" r:id="R89b7f01f182148df"/>
    <p:sldId xmlns:r="http://schemas.openxmlformats.org/officeDocument/2006/relationships" id="271" r:id="R68ee15fb95534ecc"/>
    <p:sldId xmlns:r="http://schemas.openxmlformats.org/officeDocument/2006/relationships" id="272" r:id="R3cd632e3f1464547"/>
    <p:sldId xmlns:r="http://schemas.openxmlformats.org/officeDocument/2006/relationships" id="273" r:id="R2f2251b2f2844018"/>
    <p:sldId xmlns:r="http://schemas.openxmlformats.org/officeDocument/2006/relationships" id="274" r:id="R2c469a00a6a04e5a"/>
    <p:sldId xmlns:r="http://schemas.openxmlformats.org/officeDocument/2006/relationships" id="275" r:id="R52c8194e4cff47d6"/>
    <p:sldId xmlns:r="http://schemas.openxmlformats.org/officeDocument/2006/relationships" id="276" r:id="R18a924246afd4882"/>
    <p:sldId xmlns:r="http://schemas.openxmlformats.org/officeDocument/2006/relationships" id="277" r:id="Rb6a6bd9654424041"/>
    <p:sldId xmlns:r="http://schemas.openxmlformats.org/officeDocument/2006/relationships" id="278" r:id="R792ca0d3d12940e2"/>
    <p:sldId xmlns:r="http://schemas.openxmlformats.org/officeDocument/2006/relationships" id="279" r:id="Rabbfa4c537a84b8d"/>
    <p:sldId xmlns:r="http://schemas.openxmlformats.org/officeDocument/2006/relationships" id="280" r:id="R9ee84be213444e06"/>
    <p:sldId xmlns:r="http://schemas.openxmlformats.org/officeDocument/2006/relationships" id="281" r:id="R2107e04c50bf453f"/>
    <p:sldId xmlns:r="http://schemas.openxmlformats.org/officeDocument/2006/relationships" id="282" r:id="R6efc2339729a4495"/>
    <p:sldId xmlns:r="http://schemas.openxmlformats.org/officeDocument/2006/relationships" id="283" r:id="R253c5116b1f8441d"/>
    <p:sldId xmlns:r="http://schemas.openxmlformats.org/officeDocument/2006/relationships" id="284" r:id="Ra7bff2f96e95414f"/>
    <p:sldId xmlns:r="http://schemas.openxmlformats.org/officeDocument/2006/relationships" id="285" r:id="R791a90bfab6d4e57"/>
    <p:sldId xmlns:r="http://schemas.openxmlformats.org/officeDocument/2006/relationships" id="286" r:id="Ree570b74db564eca"/>
    <p:sldId xmlns:r="http://schemas.openxmlformats.org/officeDocument/2006/relationships" id="287" r:id="R43260d3d165949a2"/>
    <p:sldId xmlns:r="http://schemas.openxmlformats.org/officeDocument/2006/relationships" id="288" r:id="Rfb556368bc8d431d"/>
    <p:sldId xmlns:r="http://schemas.openxmlformats.org/officeDocument/2006/relationships" id="289" r:id="R564c4abf28ff4468"/>
    <p:sldId xmlns:r="http://schemas.openxmlformats.org/officeDocument/2006/relationships" id="290" r:id="Rdd13b9f4896847be"/>
    <p:sldId xmlns:r="http://schemas.openxmlformats.org/officeDocument/2006/relationships" id="291" r:id="Rb881659ebe1548ed"/>
    <p:sldId xmlns:r="http://schemas.openxmlformats.org/officeDocument/2006/relationships" id="292" r:id="R3a75a38901384940"/>
    <p:sldId xmlns:r="http://schemas.openxmlformats.org/officeDocument/2006/relationships" id="293" r:id="R77e3bd77049d457e"/>
    <p:sldId xmlns:r="http://schemas.openxmlformats.org/officeDocument/2006/relationships" id="294" r:id="R5868464c557349e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4bc446959394b4d" /><Relationship Type="http://schemas.openxmlformats.org/officeDocument/2006/relationships/slideMaster" Target="/ppt/slideMasters/slideMaster1.xml" Id="Rf2d502a9ecac4e97" /><Relationship Type="http://schemas.openxmlformats.org/officeDocument/2006/relationships/notesMaster" Target="/ppt/notesMasters/notesMaster1.xml" Id="Raaaf6b4893af454d" /><Relationship Type="http://schemas.openxmlformats.org/officeDocument/2006/relationships/presProps" Target="/ppt/presProps.xml" Id="Radcafd53aca74bbb" /><Relationship Type="http://schemas.openxmlformats.org/officeDocument/2006/relationships/tableStyles" Target="/ppt/tableStyles.xml" Id="Rec74aa7ac620406e" /><Relationship Type="http://schemas.openxmlformats.org/officeDocument/2006/relationships/slide" Target="/ppt/slides/slide1.xml" Id="R8dfe2132c1ec45b5" /><Relationship Type="http://schemas.openxmlformats.org/officeDocument/2006/relationships/slide" Target="/ppt/slides/slide2.xml" Id="Rf5d1a6d3e8b142f4" /><Relationship Type="http://schemas.openxmlformats.org/officeDocument/2006/relationships/slide" Target="/ppt/slides/slide3.xml" Id="R3b88352ed0b84bd1" /><Relationship Type="http://schemas.openxmlformats.org/officeDocument/2006/relationships/slide" Target="/ppt/slides/slide4.xml" Id="R4111903d16804c52" /><Relationship Type="http://schemas.openxmlformats.org/officeDocument/2006/relationships/slide" Target="/ppt/slides/slide5.xml" Id="Re7814e50bb08477f" /><Relationship Type="http://schemas.openxmlformats.org/officeDocument/2006/relationships/slide" Target="/ppt/slides/slide6.xml" Id="R34ef26c74e81411b" /><Relationship Type="http://schemas.openxmlformats.org/officeDocument/2006/relationships/slide" Target="/ppt/slides/slide7.xml" Id="Re9e2f9da496241fc" /><Relationship Type="http://schemas.openxmlformats.org/officeDocument/2006/relationships/slide" Target="/ppt/slides/slide8.xml" Id="R30374fa614774714" /><Relationship Type="http://schemas.openxmlformats.org/officeDocument/2006/relationships/slide" Target="/ppt/slides/slide9.xml" Id="R2ea2163acba64726" /><Relationship Type="http://schemas.openxmlformats.org/officeDocument/2006/relationships/slide" Target="/ppt/slides/slide10.xml" Id="R2b243a95d4e04735" /><Relationship Type="http://schemas.openxmlformats.org/officeDocument/2006/relationships/slide" Target="/ppt/slides/slide11.xml" Id="Rbbf6d4e904464b3a" /><Relationship Type="http://schemas.openxmlformats.org/officeDocument/2006/relationships/slide" Target="/ppt/slides/slide12.xml" Id="R5cb0ec26fedb4361" /><Relationship Type="http://schemas.openxmlformats.org/officeDocument/2006/relationships/slide" Target="/ppt/slides/slide13.xml" Id="Rb9518bbfa78041b1" /><Relationship Type="http://schemas.openxmlformats.org/officeDocument/2006/relationships/slide" Target="/ppt/slides/slide14.xml" Id="R2298a96bde704ead" /><Relationship Type="http://schemas.openxmlformats.org/officeDocument/2006/relationships/slide" Target="/ppt/slides/slide15.xml" Id="R89b7f01f182148df" /><Relationship Type="http://schemas.openxmlformats.org/officeDocument/2006/relationships/slide" Target="/ppt/slides/slide16.xml" Id="R68ee15fb95534ecc" /><Relationship Type="http://schemas.openxmlformats.org/officeDocument/2006/relationships/slide" Target="/ppt/slides/slide17.xml" Id="R3cd632e3f1464547" /><Relationship Type="http://schemas.openxmlformats.org/officeDocument/2006/relationships/slide" Target="/ppt/slides/slide18.xml" Id="R2f2251b2f2844018" /><Relationship Type="http://schemas.openxmlformats.org/officeDocument/2006/relationships/slide" Target="/ppt/slides/slide19.xml" Id="R2c469a00a6a04e5a" /><Relationship Type="http://schemas.openxmlformats.org/officeDocument/2006/relationships/slide" Target="/ppt/slides/slide20.xml" Id="R52c8194e4cff47d6" /><Relationship Type="http://schemas.openxmlformats.org/officeDocument/2006/relationships/slide" Target="/ppt/slides/slide21.xml" Id="R18a924246afd4882" /><Relationship Type="http://schemas.openxmlformats.org/officeDocument/2006/relationships/slide" Target="/ppt/slides/slide22.xml" Id="Rb6a6bd9654424041" /><Relationship Type="http://schemas.openxmlformats.org/officeDocument/2006/relationships/slide" Target="/ppt/slides/slide23.xml" Id="R792ca0d3d12940e2" /><Relationship Type="http://schemas.openxmlformats.org/officeDocument/2006/relationships/slide" Target="/ppt/slides/slide24.xml" Id="Rabbfa4c537a84b8d" /><Relationship Type="http://schemas.openxmlformats.org/officeDocument/2006/relationships/slide" Target="/ppt/slides/slide25.xml" Id="R9ee84be213444e06" /><Relationship Type="http://schemas.openxmlformats.org/officeDocument/2006/relationships/slide" Target="/ppt/slides/slide26.xml" Id="R2107e04c50bf453f" /><Relationship Type="http://schemas.openxmlformats.org/officeDocument/2006/relationships/slide" Target="/ppt/slides/slide27.xml" Id="R6efc2339729a4495" /><Relationship Type="http://schemas.openxmlformats.org/officeDocument/2006/relationships/slide" Target="/ppt/slides/slide28.xml" Id="R253c5116b1f8441d" /><Relationship Type="http://schemas.openxmlformats.org/officeDocument/2006/relationships/slide" Target="/ppt/slides/slide29.xml" Id="Ra7bff2f96e95414f" /><Relationship Type="http://schemas.openxmlformats.org/officeDocument/2006/relationships/slide" Target="/ppt/slides/slide30.xml" Id="R791a90bfab6d4e57" /><Relationship Type="http://schemas.openxmlformats.org/officeDocument/2006/relationships/slide" Target="/ppt/slides/slide31.xml" Id="Ree570b74db564eca" /><Relationship Type="http://schemas.openxmlformats.org/officeDocument/2006/relationships/slide" Target="/ppt/slides/slide32.xml" Id="R43260d3d165949a2" /><Relationship Type="http://schemas.openxmlformats.org/officeDocument/2006/relationships/slide" Target="/ppt/slides/slide33.xml" Id="Rfb556368bc8d431d" /><Relationship Type="http://schemas.openxmlformats.org/officeDocument/2006/relationships/slide" Target="/ppt/slides/slide34.xml" Id="R564c4abf28ff4468" /><Relationship Type="http://schemas.openxmlformats.org/officeDocument/2006/relationships/slide" Target="/ppt/slides/slide35.xml" Id="Rdd13b9f4896847be" /><Relationship Type="http://schemas.openxmlformats.org/officeDocument/2006/relationships/slide" Target="/ppt/slides/slide36.xml" Id="Rb881659ebe1548ed" /><Relationship Type="http://schemas.openxmlformats.org/officeDocument/2006/relationships/slide" Target="/ppt/slides/slide37.xml" Id="R3a75a38901384940" /><Relationship Type="http://schemas.openxmlformats.org/officeDocument/2006/relationships/slide" Target="/ppt/slides/slide38.xml" Id="R77e3bd77049d457e" /><Relationship Type="http://schemas.openxmlformats.org/officeDocument/2006/relationships/slide" Target="/ppt/slides/slide39.xml" Id="R5868464c557349e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7074cb2413f41c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2d4506eae9645df" /><Relationship Type="http://schemas.openxmlformats.org/officeDocument/2006/relationships/notesMaster" Target="/ppt/notesMasters/notesMaster1.xml" Id="R28e0e7f0505a44ae" /></Relationships>
</file>

<file path=ppt/notesSlides/_rels/notesSlide2.xml.rels>&#65279;<?xml version="1.0" encoding="utf-8"?><Relationships xmlns="http://schemas.openxmlformats.org/package/2006/relationships"><Relationship Type="http://schemas.openxmlformats.org/officeDocument/2006/relationships/slide" Target="/ppt/slides/slide2.xml" Id="Raed8b5fdae894d4d" /><Relationship Type="http://schemas.openxmlformats.org/officeDocument/2006/relationships/notesMaster" Target="/ppt/notesMasters/notesMaster1.xml" Id="Red34dad37152453f"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4b667995634a1f" /><Relationship Type="http://schemas.openxmlformats.org/officeDocument/2006/relationships/notesMaster" Target="/ppt/notesMasters/notesMaster1.xml" Id="R925374b9506940f6" /></Relationships>
</file>

<file path=ppt/notesSlides/_rels/notesSlide4.xml.rels>&#65279;<?xml version="1.0" encoding="utf-8"?><Relationships xmlns="http://schemas.openxmlformats.org/package/2006/relationships"><Relationship Type="http://schemas.openxmlformats.org/officeDocument/2006/relationships/slide" Target="/ppt/slides/slide4.xml" Id="R38b391632899414f" /><Relationship Type="http://schemas.openxmlformats.org/officeDocument/2006/relationships/notesMaster" Target="/ppt/notesMasters/notesMaster1.xml" Id="Rfdaaa2b2545e4036" /></Relationships>
</file>

<file path=ppt/notesSlides/_rels/notesSlide5.xml.rels>&#65279;<?xml version="1.0" encoding="utf-8"?><Relationships xmlns="http://schemas.openxmlformats.org/package/2006/relationships"><Relationship Type="http://schemas.openxmlformats.org/officeDocument/2006/relationships/slide" Target="/ppt/slides/slide5.xml" Id="R21680a4cdafa4da9" /><Relationship Type="http://schemas.openxmlformats.org/officeDocument/2006/relationships/notesMaster" Target="/ppt/notesMasters/notesMaster1.xml" Id="Ra1e19c3fa4904b6c" /></Relationships>
</file>

<file path=ppt/notesSlides/_rels/notesSlide6.xml.rels>&#65279;<?xml version="1.0" encoding="utf-8"?><Relationships xmlns="http://schemas.openxmlformats.org/package/2006/relationships"><Relationship Type="http://schemas.openxmlformats.org/officeDocument/2006/relationships/slide" Target="/ppt/slides/slide6.xml" Id="R08d5b347adc74722" /><Relationship Type="http://schemas.openxmlformats.org/officeDocument/2006/relationships/notesMaster" Target="/ppt/notesMasters/notesMaster1.xml" Id="R9b872c1d94264f4e" /></Relationships>
</file>

<file path=ppt/notesSlides/_rels/notesSlide7.xml.rels>&#65279;<?xml version="1.0" encoding="utf-8"?><Relationships xmlns="http://schemas.openxmlformats.org/package/2006/relationships"><Relationship Type="http://schemas.openxmlformats.org/officeDocument/2006/relationships/slide" Target="/ppt/slides/slide7.xml" Id="R94e4c83605f44ac1" /><Relationship Type="http://schemas.openxmlformats.org/officeDocument/2006/relationships/notesMaster" Target="/ppt/notesMasters/notesMaster1.xml" Id="R506feada62234378" /></Relationships>
</file>

<file path=ppt/notesSlides/_rels/notesSlide8.xml.rels>&#65279;<?xml version="1.0" encoding="utf-8"?><Relationships xmlns="http://schemas.openxmlformats.org/package/2006/relationships"><Relationship Type="http://schemas.openxmlformats.org/officeDocument/2006/relationships/slide" Target="/ppt/slides/slide8.xml" Id="R312f9a23aa63491e" /><Relationship Type="http://schemas.openxmlformats.org/officeDocument/2006/relationships/notesMaster" Target="/ppt/notesMasters/notesMaster1.xml" Id="R1bf2fc801ba94135" /></Relationships>
</file>

<file path=ppt/notesSlides/_rels/notesSlide9.xml.rels>&#65279;<?xml version="1.0" encoding="utf-8"?><Relationships xmlns="http://schemas.openxmlformats.org/package/2006/relationships"><Relationship Type="http://schemas.openxmlformats.org/officeDocument/2006/relationships/slide" Target="/ppt/slides/slide9.xml" Id="Rd3dbfd8a2ed44b1e" /><Relationship Type="http://schemas.openxmlformats.org/officeDocument/2006/relationships/notesMaster" Target="/ppt/notesMasters/notesMaster1.xml" Id="Rce442ce390444f9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3df4465eaa343da" /><Relationship Type="http://schemas.openxmlformats.org/officeDocument/2006/relationships/notesMaster" Target="/ppt/notesMasters/notesMaster1.xml" Id="Rd3bfee0f42eb4fc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da518a1624e4152" /><Relationship Type="http://schemas.openxmlformats.org/officeDocument/2006/relationships/notesMaster" Target="/ppt/notesMasters/notesMaster1.xml" Id="Rf63b71845502447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5d0a13810644862" /><Relationship Type="http://schemas.openxmlformats.org/officeDocument/2006/relationships/notesMaster" Target="/ppt/notesMasters/notesMaster1.xml" Id="Rcec88569f97043e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6871cd904f641b8" /><Relationship Type="http://schemas.openxmlformats.org/officeDocument/2006/relationships/notesMaster" Target="/ppt/notesMasters/notesMaster1.xml" Id="Rb791559e65da409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f6dbebf31004a74" /><Relationship Type="http://schemas.openxmlformats.org/officeDocument/2006/relationships/notesMaster" Target="/ppt/notesMasters/notesMaster1.xml" Id="Re2b54fc019dc422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4ae7ad4b23041dc" /><Relationship Type="http://schemas.openxmlformats.org/officeDocument/2006/relationships/notesMaster" Target="/ppt/notesMasters/notesMaster1.xml" Id="R4173eea51081463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7ca476859144967" /><Relationship Type="http://schemas.openxmlformats.org/officeDocument/2006/relationships/notesMaster" Target="/ppt/notesMasters/notesMaster1.xml" Id="Rb1958b18c65c487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ac5b36ab09e425f" /><Relationship Type="http://schemas.openxmlformats.org/officeDocument/2006/relationships/notesMaster" Target="/ppt/notesMasters/notesMaster1.xml" Id="R7fc910aed980492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04f9542175a4612" /><Relationship Type="http://schemas.openxmlformats.org/officeDocument/2006/relationships/notesMaster" Target="/ppt/notesMasters/notesMaster1.xml" Id="R77ebf0473a94476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43fc23e9187446f" /><Relationship Type="http://schemas.openxmlformats.org/officeDocument/2006/relationships/notesMaster" Target="/ppt/notesMasters/notesMaster1.xml" Id="Rb5e6f5f1c82c448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74fe3abfbb54119" /><Relationship Type="http://schemas.openxmlformats.org/officeDocument/2006/relationships/notesMaster" Target="/ppt/notesMasters/notesMaster1.xml" Id="R6e03e7b01106416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19b737499aa4777" /><Relationship Type="http://schemas.openxmlformats.org/officeDocument/2006/relationships/notesMaster" Target="/ppt/notesMasters/notesMaster1.xml" Id="R7e6ee54750d145e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4ca6198716943a8" /><Relationship Type="http://schemas.openxmlformats.org/officeDocument/2006/relationships/notesMaster" Target="/ppt/notesMasters/notesMaster1.xml" Id="Re4133cf83ef9456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c2ce693c8ac44c6" /><Relationship Type="http://schemas.openxmlformats.org/officeDocument/2006/relationships/notesMaster" Target="/ppt/notesMasters/notesMaster1.xml" Id="Rfd7c07285c3f4ab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93a5c52fb734102" /><Relationship Type="http://schemas.openxmlformats.org/officeDocument/2006/relationships/notesMaster" Target="/ppt/notesMasters/notesMaster1.xml" Id="Rb2b9487d8b6f479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209af49c12742a9" /><Relationship Type="http://schemas.openxmlformats.org/officeDocument/2006/relationships/notesMaster" Target="/ppt/notesMasters/notesMaster1.xml" Id="R37696f350eb041c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14e47508ffc4d24" /><Relationship Type="http://schemas.openxmlformats.org/officeDocument/2006/relationships/notesMaster" Target="/ppt/notesMasters/notesMaster1.xml" Id="R488a545af5ae44f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a847b8a1d534d7a" /><Relationship Type="http://schemas.openxmlformats.org/officeDocument/2006/relationships/notesMaster" Target="/ppt/notesMasters/notesMaster1.xml" Id="R40f1549e4df0466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6b35a7d36604fe6" /><Relationship Type="http://schemas.openxmlformats.org/officeDocument/2006/relationships/notesMaster" Target="/ppt/notesMasters/notesMaster1.xml" Id="Rb7665d49c0ef460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82e5a6b97e34fae" /><Relationship Type="http://schemas.openxmlformats.org/officeDocument/2006/relationships/notesMaster" Target="/ppt/notesMasters/notesMaster1.xml" Id="R4b528f78f1fd449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ce45b58aa704b91" /><Relationship Type="http://schemas.openxmlformats.org/officeDocument/2006/relationships/notesMaster" Target="/ppt/notesMasters/notesMaster1.xml" Id="R979c8e96f29447d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ed7d59b455648a4" /><Relationship Type="http://schemas.openxmlformats.org/officeDocument/2006/relationships/notesMaster" Target="/ppt/notesMasters/notesMaster1.xml" Id="Rc5cd4874843d433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3b2d4afdfbf4d3c" /><Relationship Type="http://schemas.openxmlformats.org/officeDocument/2006/relationships/notesMaster" Target="/ppt/notesMasters/notesMaster1.xml" Id="Rbdd0971dd6df4a4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6cc73bd77e24e0f" /><Relationship Type="http://schemas.openxmlformats.org/officeDocument/2006/relationships/notesMaster" Target="/ppt/notesMasters/notesMaster1.xml" Id="R1c62774877604a0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1caa48a2eb1407c" /><Relationship Type="http://schemas.openxmlformats.org/officeDocument/2006/relationships/notesMaster" Target="/ppt/notesMasters/notesMaster1.xml" Id="R0f70e9b5de504bb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04d6ea51ebb468d" /><Relationship Type="http://schemas.openxmlformats.org/officeDocument/2006/relationships/notesMaster" Target="/ppt/notesMasters/notesMaster1.xml" Id="R37ce622d290245a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387228ee4f44439" /><Relationship Type="http://schemas.openxmlformats.org/officeDocument/2006/relationships/notesMaster" Target="/ppt/notesMasters/notesMaster1.xml" Id="Ra08f98c3b21740a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8efc7ee1b89467a" /><Relationship Type="http://schemas.openxmlformats.org/officeDocument/2006/relationships/notesMaster" Target="/ppt/notesMasters/notesMaster1.xml" Id="Rf1408388d26345b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84ff4f3209748c2" /><Relationship Type="http://schemas.openxmlformats.org/officeDocument/2006/relationships/notesMaster" Target="/ppt/notesMasters/notesMaster1.xml" Id="R8da667ee6877460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6bc1f5832384fb0" /><Relationship Type="http://schemas.openxmlformats.org/officeDocument/2006/relationships/notesMaster" Target="/ppt/notesMasters/notesMaster1.xml" Id="R01d09fe828864e1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df9dcfb2e024372" /><Relationship Type="http://schemas.openxmlformats.org/officeDocument/2006/relationships/image" Target="/ppt/media/image.png" Id="R6f28164155824539" /><Relationship Type="http://schemas.openxmlformats.org/officeDocument/2006/relationships/image" Target="/ppt/media/image2.png" Id="R273fd2cb750743d7" /><Relationship Type="http://schemas.openxmlformats.org/officeDocument/2006/relationships/image" Target="/ppt/media/image.jpeg" Id="R25d3ff8222744f0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be8db4f454f49b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f2816415582453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73fd2cb750743d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5d3ff8222744f0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98dbe787b9e4e29" /><Relationship Type="http://schemas.openxmlformats.org/officeDocument/2006/relationships/slideLayout" Target="/ppt/slideLayouts/slideLayout1.xml" Id="Ree8de47e01814a05" /><Relationship Type="http://schemas.openxmlformats.org/officeDocument/2006/relationships/slideLayout" Target="/ppt/slideLayouts/slideLayout2.xml" Id="R5ea12eb4111d410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e8de47e01814a05"/>
    <p:sldLayoutId xmlns:r="http://schemas.openxmlformats.org/officeDocument/2006/relationships" id="2147483650" r:id="R5ea12eb4111d410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dcead60e42b4012" /><Relationship Type="http://schemas.openxmlformats.org/officeDocument/2006/relationships/notesSlide" Target="/ppt/notesSlides/notesSlide1.xml" Id="Rc6fbc9b21bd142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0118a6662e84130" /><Relationship Type="http://schemas.openxmlformats.org/officeDocument/2006/relationships/notesSlide" Target="/ppt/notesSlides/notesSlide2.xml" Id="R7a98af0f94684e6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940f25301c24677" /><Relationship Type="http://schemas.openxmlformats.org/officeDocument/2006/relationships/notesSlide" Target="/ppt/notesSlides/notesSlide3.xml" Id="Radf8605892b9409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a34242926064613" /><Relationship Type="http://schemas.openxmlformats.org/officeDocument/2006/relationships/notesSlide" Target="/ppt/notesSlides/notesSlide4.xml" Id="R84058124a1ec476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ec7336f6ec8425e" /><Relationship Type="http://schemas.openxmlformats.org/officeDocument/2006/relationships/notesSlide" Target="/ppt/notesSlides/notesSlide5.xml" Id="R378f8f7aba9e481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93aeb6ef9bc4721" /><Relationship Type="http://schemas.openxmlformats.org/officeDocument/2006/relationships/notesSlide" Target="/ppt/notesSlides/notesSlide6.xml" Id="R84185f98823c402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6961ada6dcb44de" /><Relationship Type="http://schemas.openxmlformats.org/officeDocument/2006/relationships/notesSlide" Target="/ppt/notesSlides/notesSlide7.xml" Id="R182ae13c20db47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54119bc02594e64" /><Relationship Type="http://schemas.openxmlformats.org/officeDocument/2006/relationships/notesSlide" Target="/ppt/notesSlides/notesSlide8.xml" Id="R64942820775b45c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d6f28ef3401492d" /><Relationship Type="http://schemas.openxmlformats.org/officeDocument/2006/relationships/notesSlide" Target="/ppt/notesSlides/notesSlide9.xml" Id="R84ca1562104b47b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4b7896f965d44e2" /><Relationship Type="http://schemas.openxmlformats.org/officeDocument/2006/relationships/notesSlide" Target="/ppt/notesSlides/notesSlide10.xml" Id="R491f16a9140f495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287c18c1e3c46fe" /><Relationship Type="http://schemas.openxmlformats.org/officeDocument/2006/relationships/notesSlide" Target="/ppt/notesSlides/notesSlide11.xml" Id="R1d8c49ecd7e345e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3c296d9a9a04227" /><Relationship Type="http://schemas.openxmlformats.org/officeDocument/2006/relationships/notesSlide" Target="/ppt/notesSlides/notesSlide12.xml" Id="R9c02b0b64b444f5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72955c0441041e7" /><Relationship Type="http://schemas.openxmlformats.org/officeDocument/2006/relationships/notesSlide" Target="/ppt/notesSlides/notesSlide13.xml" Id="R2be16703f8fc423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34992e6434843ba" /><Relationship Type="http://schemas.openxmlformats.org/officeDocument/2006/relationships/notesSlide" Target="/ppt/notesSlides/notesSlide14.xml" Id="R2bff77014afc432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9168f618ce24768" /><Relationship Type="http://schemas.openxmlformats.org/officeDocument/2006/relationships/notesSlide" Target="/ppt/notesSlides/notesSlide15.xml" Id="Rd7d6e50c1b6546c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697c77012d84847" /><Relationship Type="http://schemas.openxmlformats.org/officeDocument/2006/relationships/notesSlide" Target="/ppt/notesSlides/notesSlide16.xml" Id="R72064551238c447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8d4bbf6ead74c40" /><Relationship Type="http://schemas.openxmlformats.org/officeDocument/2006/relationships/notesSlide" Target="/ppt/notesSlides/notesSlide17.xml" Id="R2e665792cef8448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f560428e98a4454" /><Relationship Type="http://schemas.openxmlformats.org/officeDocument/2006/relationships/notesSlide" Target="/ppt/notesSlides/notesSlide18.xml" Id="R62bf9ba8818042e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4833a7165e04a94" /><Relationship Type="http://schemas.openxmlformats.org/officeDocument/2006/relationships/notesSlide" Target="/ppt/notesSlides/notesSlide19.xml" Id="Rd27de2e6443e4c0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afe62f9e47a4fba" /><Relationship Type="http://schemas.openxmlformats.org/officeDocument/2006/relationships/notesSlide" Target="/ppt/notesSlides/notesSlide20.xml" Id="Re728049d18b141e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8cb4ec113374acc" /><Relationship Type="http://schemas.openxmlformats.org/officeDocument/2006/relationships/notesSlide" Target="/ppt/notesSlides/notesSlide21.xml" Id="Ra0175514c31645c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633330af3264528" /><Relationship Type="http://schemas.openxmlformats.org/officeDocument/2006/relationships/notesSlide" Target="/ppt/notesSlides/notesSlide22.xml" Id="R1ee40ad70264453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d0d86c65989422f" /><Relationship Type="http://schemas.openxmlformats.org/officeDocument/2006/relationships/notesSlide" Target="/ppt/notesSlides/notesSlide23.xml" Id="R401cfe51ade94c3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a8178ddda89424e" /><Relationship Type="http://schemas.openxmlformats.org/officeDocument/2006/relationships/notesSlide" Target="/ppt/notesSlides/notesSlide24.xml" Id="R355b3c70175f42d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999bdad762a46a6" /><Relationship Type="http://schemas.openxmlformats.org/officeDocument/2006/relationships/notesSlide" Target="/ppt/notesSlides/notesSlide25.xml" Id="R634699d975374ea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4f27e728ffd4f14" /><Relationship Type="http://schemas.openxmlformats.org/officeDocument/2006/relationships/notesSlide" Target="/ppt/notesSlides/notesSlide26.xml" Id="R2d539c8d1e394e8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af84e00991c4362" /><Relationship Type="http://schemas.openxmlformats.org/officeDocument/2006/relationships/notesSlide" Target="/ppt/notesSlides/notesSlide27.xml" Id="R39626cbef11749a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aa8cc9b22d84461" /><Relationship Type="http://schemas.openxmlformats.org/officeDocument/2006/relationships/notesSlide" Target="/ppt/notesSlides/notesSlide28.xml" Id="R4a16e4721c354c4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ee7491a1710485a" /><Relationship Type="http://schemas.openxmlformats.org/officeDocument/2006/relationships/notesSlide" Target="/ppt/notesSlides/notesSlide29.xml" Id="Rbe5d6c814c7f49b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9c9ff72629349b3" /><Relationship Type="http://schemas.openxmlformats.org/officeDocument/2006/relationships/notesSlide" Target="/ppt/notesSlides/notesSlide30.xml" Id="Rf59a704047a84a2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22089a3843c04227" /><Relationship Type="http://schemas.openxmlformats.org/officeDocument/2006/relationships/notesSlide" Target="/ppt/notesSlides/notesSlide31.xml" Id="R847d8a48cf5d4e3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31be901cbab477b" /><Relationship Type="http://schemas.openxmlformats.org/officeDocument/2006/relationships/notesSlide" Target="/ppt/notesSlides/notesSlide32.xml" Id="Rfcb07d93a3414e6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d7532b92b894811" /><Relationship Type="http://schemas.openxmlformats.org/officeDocument/2006/relationships/notesSlide" Target="/ppt/notesSlides/notesSlide33.xml" Id="R522d5193feb449b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4f0d384633d4b21" /><Relationship Type="http://schemas.openxmlformats.org/officeDocument/2006/relationships/notesSlide" Target="/ppt/notesSlides/notesSlide34.xml" Id="Rc72a81faa63947a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a52105f8d724668" /><Relationship Type="http://schemas.openxmlformats.org/officeDocument/2006/relationships/notesSlide" Target="/ppt/notesSlides/notesSlide35.xml" Id="R72169e019bbd457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9822d13633f4427" /><Relationship Type="http://schemas.openxmlformats.org/officeDocument/2006/relationships/notesSlide" Target="/ppt/notesSlides/notesSlide36.xml" Id="R025e057c54f7485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cb9a2c5bdbe4d14" /><Relationship Type="http://schemas.openxmlformats.org/officeDocument/2006/relationships/notesSlide" Target="/ppt/notesSlides/notesSlide37.xml" Id="Rae2063ebda7d47b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716653550c4b443d" /><Relationship Type="http://schemas.openxmlformats.org/officeDocument/2006/relationships/notesSlide" Target="/ppt/notesSlides/notesSlide38.xml" Id="R6fac60061b9f46f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513ffdbff4843b1" /><Relationship Type="http://schemas.openxmlformats.org/officeDocument/2006/relationships/notesSlide" Target="/ppt/notesSlides/notesSlide39.xml" Id="Re01e77185cfb4ec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創世記第19章</a:t>
            </a:r>
          </a:p>
          <a:p xmlns:a="http://schemas.openxmlformats.org/drawingml/2006/main">
            <a:pPr algn="ctr">
              <a:buNone/>
            </a:pPr>
            <a:r>
              <a:rPr sz="2000">
                <a:solidFill>
                  <a:srgbClr val="FFFFFF"/>
                </a:solidFill>
                <a:latin typeface="Georgia"/>
                <a:ea typeface="Georgia"/>
                <a:cs typeface="Georgia"/>
              </a:rPr>
              <a:t>Genesis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19:1  |  Genesis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那兩個天使晚上到了所多瑪；羅得正坐在所多瑪城門口，看見他們，就起來迎接，臉伏於地下拜，</a:t>
            </a:r>
          </a:p>
          <a:p xmlns:a="http://schemas.openxmlformats.org/drawingml/2006/main">
            <a:pPr algn="ctr">
              <a:buNone/>
            </a:pPr>
            <a:r>
              <a:rPr sz="2100">
                <a:solidFill>
                  <a:srgbClr val="FFFFFF"/>
                </a:solidFill>
                <a:latin typeface="Georgia"/>
                <a:ea typeface="Georgia"/>
                <a:cs typeface="Georgia"/>
              </a:rPr>
              <a:t>And there came two angels to Sodom at even; and Lot sat in the gate of Sodom: and Lot seeing them rose up to meet them; and he bowed himself with his face toward the ground;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19:2  |  Genesis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說：「我主啊，請你們到僕人家裏洗洗腳，住一夜，清早起來再走。」他們說：「不！我們要在街上過夜。」</a:t>
            </a:r>
          </a:p>
          <a:p xmlns:a="http://schemas.openxmlformats.org/drawingml/2006/main">
            <a:pPr algn="ctr">
              <a:buNone/>
            </a:pPr>
            <a:r>
              <a:rPr sz="1800">
                <a:solidFill>
                  <a:srgbClr val="FFFFFF"/>
                </a:solidFill>
                <a:latin typeface="Georgia"/>
                <a:ea typeface="Georgia"/>
                <a:cs typeface="Georgia"/>
              </a:rPr>
              <a:t>And he said, Behold now, my lords, turn in, I pray you, into your servant’s house, and tarry all night, and wash your feet, and ye shall rise up early, and go on your ways. And they said, Nay; but we will abide in the street all night.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19:3  |  Genesis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羅得切切地請他們，他們這才進去，到他屋裏。羅得為他們預備筵席，烤無酵餅，他們就吃了。</a:t>
            </a:r>
          </a:p>
          <a:p xmlns:a="http://schemas.openxmlformats.org/drawingml/2006/main">
            <a:pPr algn="ctr">
              <a:buNone/>
            </a:pPr>
            <a:r>
              <a:rPr sz="2100">
                <a:solidFill>
                  <a:srgbClr val="FFFFFF"/>
                </a:solidFill>
                <a:latin typeface="Georgia"/>
                <a:ea typeface="Georgia"/>
                <a:cs typeface="Georgia"/>
              </a:rPr>
              <a:t>And he pressed upon them greatly; and they turned in unto him, and entered into his house; and he made them a feast, and did bake unleavened bread, and they did eat.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19:4  |  Genesis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他們還沒有躺下，所多瑪城裏各處的人，連老帶少，都來圍住那房子，</a:t>
            </a:r>
          </a:p>
          <a:p xmlns:a="http://schemas.openxmlformats.org/drawingml/2006/main">
            <a:pPr algn="ctr">
              <a:buNone/>
            </a:pPr>
            <a:r>
              <a:rPr sz="2100">
                <a:solidFill>
                  <a:srgbClr val="FFFFFF"/>
                </a:solidFill>
                <a:latin typeface="Georgia"/>
                <a:ea typeface="Georgia"/>
                <a:cs typeface="Georgia"/>
              </a:rPr>
              <a:t>But before they lay down, the men of the city, even the men of Sodom, compassed the house round, both old and young, all the people from every quarter: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19:5  |  Genesis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呼叫羅得說：「今日晚上到你這裏來的人在哪裏呢？把他們帶出來，任我們所為。」</a:t>
            </a:r>
          </a:p>
          <a:p xmlns:a="http://schemas.openxmlformats.org/drawingml/2006/main">
            <a:pPr algn="ctr">
              <a:buNone/>
            </a:pPr>
            <a:r>
              <a:rPr sz="2400">
                <a:solidFill>
                  <a:srgbClr val="FFFFFF"/>
                </a:solidFill>
                <a:latin typeface="Georgia"/>
                <a:ea typeface="Georgia"/>
                <a:cs typeface="Georgia"/>
              </a:rPr>
              <a:t>And they called unto Lot, and said unto him, Where are the men which came in to thee this night? bring them out unto us, that we may know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19:6  |  Genesis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羅得出來，把門關上，到眾人那裏，</a:t>
            </a:r>
          </a:p>
          <a:p xmlns:a="http://schemas.openxmlformats.org/drawingml/2006/main">
            <a:pPr algn="ctr">
              <a:buNone/>
            </a:pPr>
            <a:r>
              <a:rPr sz="2800">
                <a:solidFill>
                  <a:srgbClr val="FFFFFF"/>
                </a:solidFill>
                <a:latin typeface="Georgia"/>
                <a:ea typeface="Georgia"/>
                <a:cs typeface="Georgia"/>
              </a:rPr>
              <a:t>And Lot went out at the door unto them, and shut the door after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19:7  |  Genesis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說：「眾弟兄，請你們不要做這惡事。</a:t>
            </a:r>
          </a:p>
          <a:p xmlns:a="http://schemas.openxmlformats.org/drawingml/2006/main">
            <a:pPr algn="ctr">
              <a:buNone/>
            </a:pPr>
            <a:r>
              <a:rPr sz="2800">
                <a:solidFill>
                  <a:srgbClr val="FFFFFF"/>
                </a:solidFill>
                <a:latin typeface="Georgia"/>
                <a:ea typeface="Georgia"/>
                <a:cs typeface="Georgia"/>
              </a:rPr>
              <a:t>And said, I pray you, brethren, do not so wickedly.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19:8  |  Genesis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我有兩個女兒，還是處女，容我領出來，任憑你們的心願而行；只是這兩個人既然到我舍下，不要向他們做甚麼。」</a:t>
            </a:r>
          </a:p>
          <a:p xmlns:a="http://schemas.openxmlformats.org/drawingml/2006/main">
            <a:pPr algn="ctr">
              <a:buNone/>
            </a:pPr>
            <a:r>
              <a:rPr sz="1800">
                <a:solidFill>
                  <a:srgbClr val="FFFFFF"/>
                </a:solidFill>
                <a:latin typeface="Georgia"/>
                <a:ea typeface="Georgia"/>
                <a:cs typeface="Georgia"/>
              </a:rPr>
              <a:t>Behold now, I have two daughters which have not known man; let me, I pray you, bring them out unto you, and do ye to them as is good in your eyes: only unto these men do nothing; for therefore came they under the shadow of my roof.</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19:9  |  Genesis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眾人說：「退去吧！」又說：「這個人來寄居，還想要作官哪！現在我們要害你比害他們更甚。」眾人就向前擁擠羅得，要攻破房門。</a:t>
            </a:r>
          </a:p>
          <a:p xmlns:a="http://schemas.openxmlformats.org/drawingml/2006/main">
            <a:pPr algn="ctr">
              <a:buNone/>
            </a:pPr>
            <a:r>
              <a:rPr sz="1800">
                <a:solidFill>
                  <a:srgbClr val="FFFFFF"/>
                </a:solidFill>
                <a:latin typeface="Georgia"/>
                <a:ea typeface="Georgia"/>
                <a:cs typeface="Georgia"/>
              </a:rPr>
              <a:t>And they said, Stand back. And they said again, This one fellow came in to sojourn, and he will needs be a judge: now will we deal worse with thee, than with them. And they pressed sore upon the man, even Lot, and came near to break the door.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19:10  |  Genesis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只是那二人伸出手來，將羅得拉進屋去，把門關上，</a:t>
            </a:r>
          </a:p>
          <a:p xmlns:a="http://schemas.openxmlformats.org/drawingml/2006/main">
            <a:pPr algn="ctr">
              <a:buNone/>
            </a:pPr>
            <a:r>
              <a:rPr sz="2400">
                <a:solidFill>
                  <a:srgbClr val="FFFFFF"/>
                </a:solidFill>
                <a:latin typeface="Georgia"/>
                <a:ea typeface="Georgia"/>
                <a:cs typeface="Georgia"/>
              </a:rPr>
              <a:t>But the men put forth their hand, and pulled Lot into the house to them, and shut to the door.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19:11  |  Genesis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並且使門外的人，無論老少，眼都昏迷；他們摸來摸去，總尋不着房門。</a:t>
            </a:r>
          </a:p>
          <a:p xmlns:a="http://schemas.openxmlformats.org/drawingml/2006/main">
            <a:pPr algn="ctr">
              <a:buNone/>
            </a:pPr>
            <a:r>
              <a:rPr sz="2400">
                <a:solidFill>
                  <a:srgbClr val="FFFFFF"/>
                </a:solidFill>
                <a:latin typeface="Georgia"/>
                <a:ea typeface="Georgia"/>
                <a:cs typeface="Georgia"/>
              </a:rPr>
              <a:t>And they smote the men that were at the door of the house with blindness, both small and great: so that they wearied themselves to find the door.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19:12  |  Genesis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二人對羅得說：「你這裏還有甚麼人嗎？無論是女婿是兒女，和這城中一切屬你的人，你都要將他們從這地方帶出去。</a:t>
            </a:r>
          </a:p>
          <a:p xmlns:a="http://schemas.openxmlformats.org/drawingml/2006/main">
            <a:pPr algn="ctr">
              <a:buNone/>
            </a:pPr>
            <a:r>
              <a:rPr sz="2100">
                <a:solidFill>
                  <a:srgbClr val="FFFFFF"/>
                </a:solidFill>
                <a:latin typeface="Georgia"/>
                <a:ea typeface="Georgia"/>
                <a:cs typeface="Georgia"/>
              </a:rPr>
              <a:t>And the men said unto Lot, Hast thou here any besides? son in law, and thy sons, and thy daughters, and whatsoever thou hast in the city, bring them out of this place: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19:13  |  Genesis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我們要毀滅這地方；因為城內罪惡的聲音在耶和華面前甚大，耶和華差我們來，要毀滅這地方。」</a:t>
            </a:r>
          </a:p>
          <a:p xmlns:a="http://schemas.openxmlformats.org/drawingml/2006/main">
            <a:pPr algn="ctr">
              <a:buNone/>
            </a:pPr>
            <a:r>
              <a:rPr sz="2400">
                <a:solidFill>
                  <a:srgbClr val="FFFFFF"/>
                </a:solidFill>
                <a:latin typeface="Georgia"/>
                <a:ea typeface="Georgia"/>
                <a:cs typeface="Georgia"/>
              </a:rPr>
              <a:t>For we will destroy this place, because the cry of them is waxen great before the face of the LORD; and the LORD hath sent us to destroy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19:14  |  Genesis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羅得就出去，告訴娶了他女兒的女婿們說：「你們起來離開這地方，因為耶和華要毀滅這城。」他女婿們卻以為他說的是戲言。</a:t>
            </a:r>
          </a:p>
          <a:p xmlns:a="http://schemas.openxmlformats.org/drawingml/2006/main">
            <a:pPr algn="ctr">
              <a:buNone/>
            </a:pPr>
            <a:r>
              <a:rPr sz="2100">
                <a:solidFill>
                  <a:srgbClr val="FFFFFF"/>
                </a:solidFill>
                <a:latin typeface="Georgia"/>
                <a:ea typeface="Georgia"/>
                <a:cs typeface="Georgia"/>
              </a:rPr>
              <a:t>And Lot went out, and spake unto his sons in law, which married his daughters, and said, Up, get you out of this place; for the LORD will destroy this city. But he seemed as one that mocked unto his sons in law.</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19:15  |  Genesis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天明了，天使催逼羅得說：「起來！帶着你的妻子和你在這裏的兩個女兒出去，免得你因這城裏的罪惡同被剿滅。」</a:t>
            </a:r>
          </a:p>
          <a:p xmlns:a="http://schemas.openxmlformats.org/drawingml/2006/main">
            <a:pPr algn="ctr">
              <a:buNone/>
            </a:pPr>
            <a:r>
              <a:rPr sz="2100">
                <a:solidFill>
                  <a:srgbClr val="FFFFFF"/>
                </a:solidFill>
                <a:latin typeface="Georgia"/>
                <a:ea typeface="Georgia"/>
                <a:cs typeface="Georgia"/>
              </a:rPr>
              <a:t>And when the morning arose, then the angels hastened Lot, saying, Arise, take thy wife, and thy two daughters, which are here; lest thou be consumed in the iniquity of the city.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19:16  |  Genesis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但羅得遲延不走。二人因為耶和華憐恤羅得，就拉着他的手和他妻子的手，並他兩個女兒的手，把他們領出來，安置在城外；</a:t>
            </a:r>
          </a:p>
          <a:p xmlns:a="http://schemas.openxmlformats.org/drawingml/2006/main">
            <a:pPr algn="ctr">
              <a:buNone/>
            </a:pPr>
            <a:r>
              <a:rPr sz="2100">
                <a:solidFill>
                  <a:srgbClr val="FFFFFF"/>
                </a:solidFill>
                <a:latin typeface="Georgia"/>
                <a:ea typeface="Georgia"/>
                <a:cs typeface="Georgia"/>
              </a:rPr>
              <a:t>And while he lingered, the men laid hold upon his hand, and upon the hand of his wife, and upon the hand of his two daughters; the LORD being merciful unto him: and they brought him forth, and set him without the city.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19:17  |  Genesis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領他們出來以後，就說：「逃命吧！不可回頭看，也不可在平原站住。要往山上逃跑，免得你被剿滅。」</a:t>
            </a:r>
          </a:p>
          <a:p xmlns:a="http://schemas.openxmlformats.org/drawingml/2006/main">
            <a:pPr algn="ctr">
              <a:buNone/>
            </a:pPr>
            <a:r>
              <a:rPr sz="2100">
                <a:solidFill>
                  <a:srgbClr val="FFFFFF"/>
                </a:solidFill>
                <a:latin typeface="Georgia"/>
                <a:ea typeface="Georgia"/>
                <a:cs typeface="Georgia"/>
              </a:rPr>
              <a:t>And it came to pass, when they had brought them forth abroad, that he said, Escape for thy life; look not behind thee, neither stay thou in all the plain; escape to the mountain, lest thou be consumed.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19:18  |  Genesis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羅得對他們說：「我主啊，不要如此！</a:t>
            </a:r>
          </a:p>
          <a:p xmlns:a="http://schemas.openxmlformats.org/drawingml/2006/main">
            <a:pPr algn="ctr">
              <a:buNone/>
            </a:pPr>
            <a:r>
              <a:rPr sz="2800">
                <a:solidFill>
                  <a:srgbClr val="FFFFFF"/>
                </a:solidFill>
                <a:latin typeface="Georgia"/>
                <a:ea typeface="Georgia"/>
                <a:cs typeface="Georgia"/>
              </a:rPr>
              <a:t>And Lot said unto them, Oh, not so, my Lord: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19:19  |  Genesis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你僕人已經在你眼前蒙恩；你又向我顯出莫大的慈愛，救我的性命。我不能逃到山上去，恐怕這災禍臨到我，我便死了。</a:t>
            </a:r>
          </a:p>
          <a:p xmlns:a="http://schemas.openxmlformats.org/drawingml/2006/main">
            <a:pPr algn="ctr">
              <a:buNone/>
            </a:pPr>
            <a:r>
              <a:rPr sz="2100">
                <a:solidFill>
                  <a:srgbClr val="FFFFFF"/>
                </a:solidFill>
                <a:latin typeface="Georgia"/>
                <a:ea typeface="Georgia"/>
                <a:cs typeface="Georgia"/>
              </a:rPr>
              <a:t>Behold now, thy servant hath found grace in thy sight, and thou hast magnified thy mercy, which thou hast shewed unto me in saving my life; and I cannot escape to the mountain, lest some evil take me, and I die: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19:20  |  Genesis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看哪，這座城又小又近，容易逃到，這不是一個小的嗎？求你容我逃到那裏，我的性命就得存活。」</a:t>
            </a:r>
          </a:p>
          <a:p xmlns:a="http://schemas.openxmlformats.org/drawingml/2006/main">
            <a:pPr algn="ctr">
              <a:buNone/>
            </a:pPr>
            <a:r>
              <a:rPr sz="2400">
                <a:solidFill>
                  <a:srgbClr val="FFFFFF"/>
                </a:solidFill>
                <a:latin typeface="Georgia"/>
                <a:ea typeface="Georgia"/>
                <a:cs typeface="Georgia"/>
              </a:rPr>
              <a:t>Behold now, this city is near to flee unto, and it is a little one: Oh, let me escape thither, (is it not a little one?) and my soul shall live.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19:21  |  Genesis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天使對他說：「這事我也應允你；我不傾覆你所說的這城。</a:t>
            </a:r>
          </a:p>
          <a:p xmlns:a="http://schemas.openxmlformats.org/drawingml/2006/main">
            <a:pPr algn="ctr">
              <a:buNone/>
            </a:pPr>
            <a:r>
              <a:rPr sz="2400">
                <a:solidFill>
                  <a:srgbClr val="FFFFFF"/>
                </a:solidFill>
                <a:latin typeface="Georgia"/>
                <a:ea typeface="Georgia"/>
                <a:cs typeface="Georgia"/>
              </a:rPr>
              <a:t>And he said unto him, See, I have accepted thee concerning this thing also, that I will not overthrow this city, for the which thou hast spoken.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19:22  |  Genesis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你要速速地逃到那城；因為你還沒有到那裏，我不能做甚麼。」因此那城名叫瑣珥。</a:t>
            </a:r>
          </a:p>
          <a:p xmlns:a="http://schemas.openxmlformats.org/drawingml/2006/main">
            <a:pPr algn="ctr">
              <a:buNone/>
            </a:pPr>
            <a:r>
              <a:rPr sz="2400">
                <a:solidFill>
                  <a:srgbClr val="FFFFFF"/>
                </a:solidFill>
                <a:latin typeface="Georgia"/>
                <a:ea typeface="Georgia"/>
                <a:cs typeface="Georgia"/>
              </a:rPr>
              <a:t>Haste thee, escape thither; for I cannot do any thing till thou be come thither. Therefore the name of the city was called Zoar.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19:23  |  Genesis 19:23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羅得到了瑣珥，日頭已經出來了。</a:t>
            </a:r>
          </a:p>
          <a:p xmlns:a="http://schemas.openxmlformats.org/drawingml/2006/main">
            <a:pPr algn="ctr">
              <a:buNone/>
            </a:pPr>
            <a:r>
              <a:rPr sz="2800">
                <a:solidFill>
                  <a:srgbClr val="FFFFFF"/>
                </a:solidFill>
                <a:latin typeface="Georgia"/>
                <a:ea typeface="Georgia"/>
                <a:cs typeface="Georgia"/>
              </a:rPr>
              <a:t>The sun was risen upon the earth when Lot entered into Zoar.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19:24  |  Genesis 19:24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當時，耶和華將硫磺與火從天上耶和華那裏降與所多瑪和蛾摩拉，</a:t>
            </a:r>
          </a:p>
          <a:p xmlns:a="http://schemas.openxmlformats.org/drawingml/2006/main">
            <a:pPr algn="ctr">
              <a:buNone/>
            </a:pPr>
            <a:r>
              <a:rPr sz="2400">
                <a:solidFill>
                  <a:srgbClr val="FFFFFF"/>
                </a:solidFill>
                <a:latin typeface="Georgia"/>
                <a:ea typeface="Georgia"/>
                <a:cs typeface="Georgia"/>
              </a:rPr>
              <a:t>Then the LORD rained upon Sodom and upon Gomorrah brimstone and fire from the LORD out of heaven;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19:25  |  Genesis 19:25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把那些城和全平原，並城裏所有的居民，連地上生長的，都毀滅了。</a:t>
            </a:r>
          </a:p>
          <a:p xmlns:a="http://schemas.openxmlformats.org/drawingml/2006/main">
            <a:pPr algn="ctr">
              <a:buNone/>
            </a:pPr>
            <a:r>
              <a:rPr sz="2400">
                <a:solidFill>
                  <a:srgbClr val="FFFFFF"/>
                </a:solidFill>
                <a:latin typeface="Georgia"/>
                <a:ea typeface="Georgia"/>
                <a:cs typeface="Georgia"/>
              </a:rPr>
              <a:t>And he overthrew those cities, and all the plain, and all the inhabitants of the cities, and that which grew upon the ground.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19:26  |  Genesis 19:26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羅得的妻子在後邊回頭一看，就變成了一根鹽柱。</a:t>
            </a:r>
          </a:p>
          <a:p xmlns:a="http://schemas.openxmlformats.org/drawingml/2006/main">
            <a:pPr algn="ctr">
              <a:buNone/>
            </a:pPr>
            <a:r>
              <a:rPr sz="2800">
                <a:solidFill>
                  <a:srgbClr val="FFFFFF"/>
                </a:solidFill>
                <a:latin typeface="Georgia"/>
                <a:ea typeface="Georgia"/>
                <a:cs typeface="Georgia"/>
              </a:rPr>
              <a:t>But his wife looked back from behind him, and she became a pillar of salt.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19:27  |  Genesis 19:27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亞伯拉罕清早起來，到了他從前站在耶和華面前的地方，</a:t>
            </a:r>
          </a:p>
          <a:p xmlns:a="http://schemas.openxmlformats.org/drawingml/2006/main">
            <a:pPr algn="ctr">
              <a:buNone/>
            </a:pPr>
            <a:r>
              <a:rPr sz="2400">
                <a:solidFill>
                  <a:srgbClr val="FFFFFF"/>
                </a:solidFill>
                <a:latin typeface="Georgia"/>
                <a:ea typeface="Georgia"/>
                <a:cs typeface="Georgia"/>
              </a:rPr>
              <a:t>And Abraham gat up early in the morning to the place where he stood before the LORD: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19:28  |  Genesis 19:28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向所多瑪和蛾摩拉與平原的全地觀看，不料，那地方煙氣上騰，如同燒窯一般。</a:t>
            </a:r>
          </a:p>
          <a:p xmlns:a="http://schemas.openxmlformats.org/drawingml/2006/main">
            <a:pPr algn="ctr">
              <a:buNone/>
            </a:pPr>
            <a:r>
              <a:rPr sz="2100">
                <a:solidFill>
                  <a:srgbClr val="FFFFFF"/>
                </a:solidFill>
                <a:latin typeface="Georgia"/>
                <a:ea typeface="Georgia"/>
                <a:cs typeface="Georgia"/>
              </a:rPr>
              <a:t>And he looked toward Sodom and Gomorrah, and toward all the land of the plain, and beheld, and, lo, the smoke of the country went up as the smoke of a furnace.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19:29  |  Genesis 19:29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當神毀滅平原諸城的時候，他記念亞伯拉罕，正在傾覆羅得所住之城的時候，就打發羅得從傾覆之中出來。</a:t>
            </a:r>
          </a:p>
          <a:p xmlns:a="http://schemas.openxmlformats.org/drawingml/2006/main">
            <a:pPr algn="ctr">
              <a:buNone/>
            </a:pPr>
            <a:r>
              <a:rPr sz="2100">
                <a:solidFill>
                  <a:srgbClr val="FFFFFF"/>
                </a:solidFill>
                <a:latin typeface="Georgia"/>
                <a:ea typeface="Georgia"/>
                <a:cs typeface="Georgia"/>
              </a:rPr>
              <a:t>And it came to pass, when God destroyed the cities of the plain, that God remembered Abraham, and sent Lot out of the midst of the overthrow, when he overthrew the cities in the which Lot dwelt.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19:30  |  Genesis 19:30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羅得因為怕住在瑣珥，就同他兩個女兒從瑣珥上去，住在山裏；他和兩個女兒住在一個洞裏。</a:t>
            </a:r>
          </a:p>
          <a:p xmlns:a="http://schemas.openxmlformats.org/drawingml/2006/main">
            <a:pPr algn="ctr">
              <a:buNone/>
            </a:pPr>
            <a:r>
              <a:rPr sz="2100">
                <a:solidFill>
                  <a:srgbClr val="FFFFFF"/>
                </a:solidFill>
                <a:latin typeface="Georgia"/>
                <a:ea typeface="Georgia"/>
                <a:cs typeface="Georgia"/>
              </a:rPr>
              <a:t>And Lot went up out of Zoar, and dwelt in the mountain, and his two daughters with him; for he feared to dwell in Zoar: and he dwelt in a cave, he and his two daughters.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19:31  |  Genesis 19:31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大女兒對小女兒說：「我們的父親老了，地上又無人按着世上的常規進到我們這裏。</a:t>
            </a:r>
          </a:p>
          <a:p xmlns:a="http://schemas.openxmlformats.org/drawingml/2006/main">
            <a:pPr algn="ctr">
              <a:buNone/>
            </a:pPr>
            <a:r>
              <a:rPr sz="2100">
                <a:solidFill>
                  <a:srgbClr val="FFFFFF"/>
                </a:solidFill>
                <a:latin typeface="Georgia"/>
                <a:ea typeface="Georgia"/>
                <a:cs typeface="Georgia"/>
              </a:rPr>
              <a:t>And the firstborn said unto the younger, Our father is old, and there is not a man in the earth to come in unto us after the manner of all the earth:</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19:32  |  Genesis 19:32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來！我們可以叫父親喝酒，與他同寢。這樣，我們好從他存留後裔。」</a:t>
            </a:r>
          </a:p>
          <a:p xmlns:a="http://schemas.openxmlformats.org/drawingml/2006/main">
            <a:pPr algn="ctr">
              <a:buNone/>
            </a:pPr>
            <a:r>
              <a:rPr sz="2400">
                <a:solidFill>
                  <a:srgbClr val="FFFFFF"/>
                </a:solidFill>
                <a:latin typeface="Georgia"/>
                <a:ea typeface="Georgia"/>
                <a:cs typeface="Georgia"/>
              </a:rPr>
              <a:t>Come, let us make our father drink wine, and we will lie with him, that we may preserve seed of our father.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19:33  |  Genesis 19:33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於是，那夜她們叫父親喝酒，大女兒就進去和她父親同寢；她幾時躺下，幾時起來，父親都不知道。</a:t>
            </a:r>
          </a:p>
          <a:p xmlns:a="http://schemas.openxmlformats.org/drawingml/2006/main">
            <a:pPr algn="ctr">
              <a:buNone/>
            </a:pPr>
            <a:r>
              <a:rPr sz="2100">
                <a:solidFill>
                  <a:srgbClr val="FFFFFF"/>
                </a:solidFill>
                <a:latin typeface="Georgia"/>
                <a:ea typeface="Georgia"/>
                <a:cs typeface="Georgia"/>
              </a:rPr>
              <a:t>And they made their father drink wine that night: and the firstborn went in, and lay with her father; and he perceived not when she lay down, nor when she arose.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19:34  |  Genesis 19:34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第二天，大女兒對小女兒說：「我昨夜與父親同寢。今夜我們再叫他喝酒，你可以進去與他同寢。這樣，我們好從父親存留後裔。」</a:t>
            </a:r>
          </a:p>
          <a:p xmlns:a="http://schemas.openxmlformats.org/drawingml/2006/main">
            <a:pPr algn="ctr">
              <a:buNone/>
            </a:pPr>
            <a:r>
              <a:rPr sz="1800">
                <a:solidFill>
                  <a:srgbClr val="FFFFFF"/>
                </a:solidFill>
                <a:latin typeface="Georgia"/>
                <a:ea typeface="Georgia"/>
                <a:cs typeface="Georgia"/>
              </a:rPr>
              <a:t>And it came to pass on the morrow, that the firstborn said unto the younger, Behold, I lay yesternight with my father: let us make him drink wine this night also; and go thou in, and lie with him, that we may preserve seed of our father.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19:35  |  Genesis 19:35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於是，那夜她們又叫父親喝酒，小女兒起來與她父親同寢；她幾時躺下，幾時起來，父親都不知道。</a:t>
            </a:r>
          </a:p>
          <a:p xmlns:a="http://schemas.openxmlformats.org/drawingml/2006/main">
            <a:pPr algn="ctr">
              <a:buNone/>
            </a:pPr>
            <a:r>
              <a:rPr sz="2100">
                <a:solidFill>
                  <a:srgbClr val="FFFFFF"/>
                </a:solidFill>
                <a:latin typeface="Georgia"/>
                <a:ea typeface="Georgia"/>
                <a:cs typeface="Georgia"/>
              </a:rPr>
              <a:t>And they made their father drink wine that night also: and the younger arose, and lay with him; and he perceived not when she lay down, nor when she arose.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19:36  |  Genesis 19:36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這樣，羅得的兩個女兒都從她父親懷了孕。</a:t>
            </a:r>
          </a:p>
          <a:p xmlns:a="http://schemas.openxmlformats.org/drawingml/2006/main">
            <a:pPr algn="ctr">
              <a:buNone/>
            </a:pPr>
            <a:r>
              <a:rPr sz="2800">
                <a:solidFill>
                  <a:srgbClr val="FFFFFF"/>
                </a:solidFill>
                <a:latin typeface="Georgia"/>
                <a:ea typeface="Georgia"/>
                <a:cs typeface="Georgia"/>
              </a:rPr>
              <a:t>Thus were both the daughters of Lot with child by their father.</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19:37  |  Genesis 19:37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大女兒生了兒子，給他起名叫摩押，就是現今摩押人的始祖。</a:t>
            </a:r>
          </a:p>
          <a:p xmlns:a="http://schemas.openxmlformats.org/drawingml/2006/main">
            <a:pPr algn="ctr">
              <a:buNone/>
            </a:pPr>
            <a:r>
              <a:rPr sz="2400">
                <a:solidFill>
                  <a:srgbClr val="FFFFFF"/>
                </a:solidFill>
                <a:latin typeface="Georgia"/>
                <a:ea typeface="Georgia"/>
                <a:cs typeface="Georgia"/>
              </a:rPr>
              <a:t>And the firstborn bare a son, and called his name Moab: the same is the father of the Moabites unto this day.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19:38  |  Genesis 19:38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小女兒也生了兒子，給他起名叫便‧亞米，就是現今亞捫人的始祖。</a:t>
            </a:r>
          </a:p>
          <a:p xmlns:a="http://schemas.openxmlformats.org/drawingml/2006/main">
            <a:pPr algn="ctr">
              <a:buNone/>
            </a:pPr>
            <a:r>
              <a:rPr sz="2400">
                <a:solidFill>
                  <a:srgbClr val="FFFFFF"/>
                </a:solidFill>
                <a:latin typeface="Georgia"/>
                <a:ea typeface="Georgia"/>
                <a:cs typeface="Georgia"/>
              </a:rPr>
              <a:t>And the younger, she also bare a son, and called his name Ben-ammi: the same is the father of the children of Ammon unto this day.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2026-08-30T04:35:43.2270000Z</dcterms:created>
  <dcterms:modified xsi:type="dcterms:W3CDTF">2026-08-30T04:35:43.2270000Z</dcterms:modified>
</coreProperties>
</file>