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09323e602440d9" /><Relationship Type="http://schemas.openxmlformats.org/officeDocument/2006/relationships/extended-properties" Target="/docProps/app.xml" Id="R455c991481b04659" /><Relationship Type="http://schemas.openxmlformats.org/officeDocument/2006/relationships/officeDocument" Target="/ppt/presentation.xml" Id="R7694fa9ef2bc4d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a984d0bf494f49"/>
  </p:sldMasterIdLst>
  <p:notesMasterIdLst>
    <p:notesMasterId xmlns:r="http://schemas.openxmlformats.org/officeDocument/2006/relationships" r:id="Rfa79f02642bb420d"/>
  </p:notesMasterIdLst>
  <p:sldIdLst>
    <p:sldId xmlns:r="http://schemas.openxmlformats.org/officeDocument/2006/relationships" id="256" r:id="R947dd1ada249423b"/>
    <p:sldId xmlns:r="http://schemas.openxmlformats.org/officeDocument/2006/relationships" id="257" r:id="R27afb463da8e463e"/>
    <p:sldId xmlns:r="http://schemas.openxmlformats.org/officeDocument/2006/relationships" id="258" r:id="Ra0e3191eb9024362"/>
    <p:sldId xmlns:r="http://schemas.openxmlformats.org/officeDocument/2006/relationships" id="259" r:id="R276a3fe37a104935"/>
    <p:sldId xmlns:r="http://schemas.openxmlformats.org/officeDocument/2006/relationships" id="260" r:id="R7731cf0762994791"/>
    <p:sldId xmlns:r="http://schemas.openxmlformats.org/officeDocument/2006/relationships" id="261" r:id="Rec1202d074974402"/>
    <p:sldId xmlns:r="http://schemas.openxmlformats.org/officeDocument/2006/relationships" id="262" r:id="R87fc3e60c8e8400c"/>
    <p:sldId xmlns:r="http://schemas.openxmlformats.org/officeDocument/2006/relationships" id="263" r:id="R9c4db1a382d649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ab0d776b5d41b4" /><Relationship Type="http://schemas.openxmlformats.org/officeDocument/2006/relationships/slideMaster" Target="/ppt/slideMasters/slideMaster1.xml" Id="R2ea984d0bf494f49" /><Relationship Type="http://schemas.openxmlformats.org/officeDocument/2006/relationships/notesMaster" Target="/ppt/notesMasters/notesMaster1.xml" Id="Rfa79f02642bb420d" /><Relationship Type="http://schemas.openxmlformats.org/officeDocument/2006/relationships/presProps" Target="/ppt/presProps.xml" Id="R56c91f549ac548dd" /><Relationship Type="http://schemas.openxmlformats.org/officeDocument/2006/relationships/tableStyles" Target="/ppt/tableStyles.xml" Id="Re7e93946b95d4d8b" /><Relationship Type="http://schemas.openxmlformats.org/officeDocument/2006/relationships/slide" Target="/ppt/slides/slide1.xml" Id="R947dd1ada249423b" /><Relationship Type="http://schemas.openxmlformats.org/officeDocument/2006/relationships/slide" Target="/ppt/slides/slide2.xml" Id="R27afb463da8e463e" /><Relationship Type="http://schemas.openxmlformats.org/officeDocument/2006/relationships/slide" Target="/ppt/slides/slide3.xml" Id="Ra0e3191eb9024362" /><Relationship Type="http://schemas.openxmlformats.org/officeDocument/2006/relationships/slide" Target="/ppt/slides/slide4.xml" Id="R276a3fe37a104935" /><Relationship Type="http://schemas.openxmlformats.org/officeDocument/2006/relationships/slide" Target="/ppt/slides/slide5.xml" Id="R7731cf0762994791" /><Relationship Type="http://schemas.openxmlformats.org/officeDocument/2006/relationships/slide" Target="/ppt/slides/slide6.xml" Id="Rec1202d074974402" /><Relationship Type="http://schemas.openxmlformats.org/officeDocument/2006/relationships/slide" Target="/ppt/slides/slide7.xml" Id="R87fc3e60c8e8400c" /><Relationship Type="http://schemas.openxmlformats.org/officeDocument/2006/relationships/slide" Target="/ppt/slides/slide8.xml" Id="R9c4db1a382d649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687bbad75a43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11e451bc414dba" /><Relationship Type="http://schemas.openxmlformats.org/officeDocument/2006/relationships/notesMaster" Target="/ppt/notesMasters/notesMaster1.xml" Id="Rc991f83eaa294a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b4cc1c983742fe" /><Relationship Type="http://schemas.openxmlformats.org/officeDocument/2006/relationships/notesMaster" Target="/ppt/notesMasters/notesMaster1.xml" Id="Rd13a8fbde8a443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23574bfffa45e4" /><Relationship Type="http://schemas.openxmlformats.org/officeDocument/2006/relationships/notesMaster" Target="/ppt/notesMasters/notesMaster1.xml" Id="Rf0e93425515749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607dd3ee8445c3" /><Relationship Type="http://schemas.openxmlformats.org/officeDocument/2006/relationships/notesMaster" Target="/ppt/notesMasters/notesMaster1.xml" Id="R0add9e3d4c6d4b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7df4b73d62499a" /><Relationship Type="http://schemas.openxmlformats.org/officeDocument/2006/relationships/notesMaster" Target="/ppt/notesMasters/notesMaster1.xml" Id="R61469f89ab3246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50765c68ab42eb" /><Relationship Type="http://schemas.openxmlformats.org/officeDocument/2006/relationships/notesMaster" Target="/ppt/notesMasters/notesMaster1.xml" Id="R7070794bd7764c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6e9e16518d4a59" /><Relationship Type="http://schemas.openxmlformats.org/officeDocument/2006/relationships/notesMaster" Target="/ppt/notesMasters/notesMaster1.xml" Id="Ra7f4d99f97634e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ab91ca9552474f" /><Relationship Type="http://schemas.openxmlformats.org/officeDocument/2006/relationships/notesMaster" Target="/ppt/notesMasters/notesMaster1.xml" Id="R2298ec7b1e4e4e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76853163ec47ea" /><Relationship Type="http://schemas.openxmlformats.org/officeDocument/2006/relationships/image" Target="/ppt/media/image.png" Id="R2efe55e38c4c4d1f" /><Relationship Type="http://schemas.openxmlformats.org/officeDocument/2006/relationships/image" Target="/ppt/media/image2.png" Id="R161751ceeb7c4131" /><Relationship Type="http://schemas.openxmlformats.org/officeDocument/2006/relationships/image" Target="/ppt/media/image.jpeg" Id="R29d57ef5f7a4429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df9d21cb76447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efe55e38c4c4d1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61751ceeb7c413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d57ef5f7a4429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67b714bfa4144be" /><Relationship Type="http://schemas.openxmlformats.org/officeDocument/2006/relationships/slideLayout" Target="/ppt/slideLayouts/slideLayout1.xml" Id="R5f32e9bb112242dd" /><Relationship Type="http://schemas.openxmlformats.org/officeDocument/2006/relationships/slideLayout" Target="/ppt/slideLayouts/slideLayout2.xml" Id="Refc1dbb5d92244b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32e9bb112242dd"/>
    <p:sldLayoutId xmlns:r="http://schemas.openxmlformats.org/officeDocument/2006/relationships" id="2147483650" r:id="Refc1dbb5d92244b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a99d16dced49e9" /><Relationship Type="http://schemas.openxmlformats.org/officeDocument/2006/relationships/notesSlide" Target="/ppt/notesSlides/notesSlide1.xml" Id="R02a0c473a2194a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cf246a8829421e" /><Relationship Type="http://schemas.openxmlformats.org/officeDocument/2006/relationships/notesSlide" Target="/ppt/notesSlides/notesSlide2.xml" Id="R9d99b14deb2e47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54803f546547d6" /><Relationship Type="http://schemas.openxmlformats.org/officeDocument/2006/relationships/notesSlide" Target="/ppt/notesSlides/notesSlide3.xml" Id="Rcde8d49b9c3144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f6b44d7b1d402e" /><Relationship Type="http://schemas.openxmlformats.org/officeDocument/2006/relationships/notesSlide" Target="/ppt/notesSlides/notesSlide4.xml" Id="R155e4722fd6245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e542393e724312" /><Relationship Type="http://schemas.openxmlformats.org/officeDocument/2006/relationships/notesSlide" Target="/ppt/notesSlides/notesSlide5.xml" Id="R4c441b49fc334a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bf855be30e466c" /><Relationship Type="http://schemas.openxmlformats.org/officeDocument/2006/relationships/notesSlide" Target="/ppt/notesSlides/notesSlide6.xml" Id="Rb281efa099a34b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610eb31feb4d01" /><Relationship Type="http://schemas.openxmlformats.org/officeDocument/2006/relationships/notesSlide" Target="/ppt/notesSlides/notesSlide7.xml" Id="R3f0b8f2a4bc74f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999279699c4a8e" /><Relationship Type="http://schemas.openxmlformats.org/officeDocument/2006/relationships/notesSlide" Target="/ppt/notesSlides/notesSlide8.xml" Id="R301795005dab49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110:1  |  Psalms 110:1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耶和華對我主說： 你坐在我的右邊， 等我使你仇敵作你的腳凳。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The LORD said unto my Lord, Sit thou at my right hand, until I make thine enemies thy footstool.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110:2  |  Psalms 110:2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耶和華必使你從錫安伸出能力的杖來； 你要在你仇敵中掌權。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send the rod of thy strength out of Zion: rule thou in the midst of thine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110:3  |  Psalms 110:3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當你掌權的日子， 你的民要以聖潔的妝飾為衣， 甘心犧牲自己； 你的民多如清晨的甘露。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people shall be willing in the day of thy power, in the beauties of holiness from the womb of the morning: thou hast the dew of thy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110:4  |  Psalms 110:4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耶和華起了誓，決不後悔，[說]： 你是照着麥基洗德的等次永遠為祭司。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sworn, and will not repent, Thou art a priest for ever after the order of Melchizedek.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110:5  |  Psalms 110:5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在你右邊的主， 當他發怒的日子，必打傷列王。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at thy right hand shall strike through kings in the day of his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110:6  |  Psalms 110:6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他要在列邦中刑罰[惡人]， 屍首就遍滿[各處]； 他要在許多國中打破[仇敵的]頭。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judge among the heathen, he shall fill the places with the dead bodies; he shall wound the heads over many countries.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110:7  |  Psalms 110:7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他要喝路旁的河水， 因此必抬起頭來。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drink of the brook in the way: therefore shall he lift up the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2026-08-30T04:29:12.7690000Z</dcterms:created>
  <dcterms:modified xsi:type="dcterms:W3CDTF">2026-08-30T04:29:12.7690000Z</dcterms:modified>
</coreProperties>
</file>