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75474b613474cf8" /><Relationship Type="http://schemas.openxmlformats.org/officeDocument/2006/relationships/extended-properties" Target="/docProps/app.xml" Id="R122de57940604405" /><Relationship Type="http://schemas.openxmlformats.org/officeDocument/2006/relationships/officeDocument" Target="/ppt/presentation.xml" Id="R091c07b6e7df490e" /></Relationships>
</file>

<file path=ppt/presentation.xml><?xml version="1.0" encoding="utf-8"?>
<p:presentation xmlns:p="http://schemas.openxmlformats.org/presentationml/2006/main">
  <p:sldMasterIdLst>
    <p:sldMasterId xmlns:r="http://schemas.openxmlformats.org/officeDocument/2006/relationships" id="2147483648" r:id="Ref4ef580fbe74813"/>
  </p:sldMasterIdLst>
  <p:notesMasterIdLst>
    <p:notesMasterId xmlns:r="http://schemas.openxmlformats.org/officeDocument/2006/relationships" r:id="R2b8ede8a494e4864"/>
  </p:notesMasterIdLst>
  <p:sldIdLst>
    <p:sldId xmlns:r="http://schemas.openxmlformats.org/officeDocument/2006/relationships" id="256" r:id="R054dfb75c2344815"/>
    <p:sldId xmlns:r="http://schemas.openxmlformats.org/officeDocument/2006/relationships" id="257" r:id="Ref7a849f8f55486c"/>
    <p:sldId xmlns:r="http://schemas.openxmlformats.org/officeDocument/2006/relationships" id="258" r:id="Ref8d54c2cf8c42d0"/>
    <p:sldId xmlns:r="http://schemas.openxmlformats.org/officeDocument/2006/relationships" id="259" r:id="R9968c8e25b2b4d0a"/>
    <p:sldId xmlns:r="http://schemas.openxmlformats.org/officeDocument/2006/relationships" id="260" r:id="R8085b00b139246f2"/>
    <p:sldId xmlns:r="http://schemas.openxmlformats.org/officeDocument/2006/relationships" id="261" r:id="Rd5de2a8fe78a40f1"/>
    <p:sldId xmlns:r="http://schemas.openxmlformats.org/officeDocument/2006/relationships" id="262" r:id="R411517415abe412e"/>
    <p:sldId xmlns:r="http://schemas.openxmlformats.org/officeDocument/2006/relationships" id="263" r:id="R5548b12a472145e2"/>
    <p:sldId xmlns:r="http://schemas.openxmlformats.org/officeDocument/2006/relationships" id="264" r:id="R8b6d2afe99b7453b"/>
    <p:sldId xmlns:r="http://schemas.openxmlformats.org/officeDocument/2006/relationships" id="265" r:id="R8521e7c9a7e345c4"/>
    <p:sldId xmlns:r="http://schemas.openxmlformats.org/officeDocument/2006/relationships" id="266" r:id="Rdb20283ffed743ed"/>
    <p:sldId xmlns:r="http://schemas.openxmlformats.org/officeDocument/2006/relationships" id="267" r:id="R0748bd236d284fcf"/>
    <p:sldId xmlns:r="http://schemas.openxmlformats.org/officeDocument/2006/relationships" id="268" r:id="R8258bcc989734bd5"/>
    <p:sldId xmlns:r="http://schemas.openxmlformats.org/officeDocument/2006/relationships" id="269" r:id="R0dcd1c9cbd5b450b"/>
    <p:sldId xmlns:r="http://schemas.openxmlformats.org/officeDocument/2006/relationships" id="270" r:id="R717d412ed9334183"/>
    <p:sldId xmlns:r="http://schemas.openxmlformats.org/officeDocument/2006/relationships" id="271" r:id="Re2893edeb2a14adc"/>
    <p:sldId xmlns:r="http://schemas.openxmlformats.org/officeDocument/2006/relationships" id="272" r:id="R697ceaf9c77d4234"/>
    <p:sldId xmlns:r="http://schemas.openxmlformats.org/officeDocument/2006/relationships" id="273" r:id="R4da9577931e04eac"/>
    <p:sldId xmlns:r="http://schemas.openxmlformats.org/officeDocument/2006/relationships" id="274" r:id="Rc30659c29bf94267"/>
    <p:sldId xmlns:r="http://schemas.openxmlformats.org/officeDocument/2006/relationships" id="275" r:id="R973d3ac8556640e9"/>
    <p:sldId xmlns:r="http://schemas.openxmlformats.org/officeDocument/2006/relationships" id="276" r:id="Rc82580fbebeb47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fa338733e314b36" /><Relationship Type="http://schemas.openxmlformats.org/officeDocument/2006/relationships/slideMaster" Target="/ppt/slideMasters/slideMaster1.xml" Id="Ref4ef580fbe74813" /><Relationship Type="http://schemas.openxmlformats.org/officeDocument/2006/relationships/notesMaster" Target="/ppt/notesMasters/notesMaster1.xml" Id="R2b8ede8a494e4864" /><Relationship Type="http://schemas.openxmlformats.org/officeDocument/2006/relationships/presProps" Target="/ppt/presProps.xml" Id="R89afddae3e8c474b" /><Relationship Type="http://schemas.openxmlformats.org/officeDocument/2006/relationships/tableStyles" Target="/ppt/tableStyles.xml" Id="R2dea264cba2340d2" /><Relationship Type="http://schemas.openxmlformats.org/officeDocument/2006/relationships/slide" Target="/ppt/slides/slide1.xml" Id="R054dfb75c2344815" /><Relationship Type="http://schemas.openxmlformats.org/officeDocument/2006/relationships/slide" Target="/ppt/slides/slide2.xml" Id="Ref7a849f8f55486c" /><Relationship Type="http://schemas.openxmlformats.org/officeDocument/2006/relationships/slide" Target="/ppt/slides/slide3.xml" Id="Ref8d54c2cf8c42d0" /><Relationship Type="http://schemas.openxmlformats.org/officeDocument/2006/relationships/slide" Target="/ppt/slides/slide4.xml" Id="R9968c8e25b2b4d0a" /><Relationship Type="http://schemas.openxmlformats.org/officeDocument/2006/relationships/slide" Target="/ppt/slides/slide5.xml" Id="R8085b00b139246f2" /><Relationship Type="http://schemas.openxmlformats.org/officeDocument/2006/relationships/slide" Target="/ppt/slides/slide6.xml" Id="Rd5de2a8fe78a40f1" /><Relationship Type="http://schemas.openxmlformats.org/officeDocument/2006/relationships/slide" Target="/ppt/slides/slide7.xml" Id="R411517415abe412e" /><Relationship Type="http://schemas.openxmlformats.org/officeDocument/2006/relationships/slide" Target="/ppt/slides/slide8.xml" Id="R5548b12a472145e2" /><Relationship Type="http://schemas.openxmlformats.org/officeDocument/2006/relationships/slide" Target="/ppt/slides/slide9.xml" Id="R8b6d2afe99b7453b" /><Relationship Type="http://schemas.openxmlformats.org/officeDocument/2006/relationships/slide" Target="/ppt/slides/slide10.xml" Id="R8521e7c9a7e345c4" /><Relationship Type="http://schemas.openxmlformats.org/officeDocument/2006/relationships/slide" Target="/ppt/slides/slide11.xml" Id="Rdb20283ffed743ed" /><Relationship Type="http://schemas.openxmlformats.org/officeDocument/2006/relationships/slide" Target="/ppt/slides/slide12.xml" Id="R0748bd236d284fcf" /><Relationship Type="http://schemas.openxmlformats.org/officeDocument/2006/relationships/slide" Target="/ppt/slides/slide13.xml" Id="R8258bcc989734bd5" /><Relationship Type="http://schemas.openxmlformats.org/officeDocument/2006/relationships/slide" Target="/ppt/slides/slide14.xml" Id="R0dcd1c9cbd5b450b" /><Relationship Type="http://schemas.openxmlformats.org/officeDocument/2006/relationships/slide" Target="/ppt/slides/slide15.xml" Id="R717d412ed9334183" /><Relationship Type="http://schemas.openxmlformats.org/officeDocument/2006/relationships/slide" Target="/ppt/slides/slide16.xml" Id="Re2893edeb2a14adc" /><Relationship Type="http://schemas.openxmlformats.org/officeDocument/2006/relationships/slide" Target="/ppt/slides/slide17.xml" Id="R697ceaf9c77d4234" /><Relationship Type="http://schemas.openxmlformats.org/officeDocument/2006/relationships/slide" Target="/ppt/slides/slide18.xml" Id="R4da9577931e04eac" /><Relationship Type="http://schemas.openxmlformats.org/officeDocument/2006/relationships/slide" Target="/ppt/slides/slide19.xml" Id="Rc30659c29bf94267" /><Relationship Type="http://schemas.openxmlformats.org/officeDocument/2006/relationships/slide" Target="/ppt/slides/slide20.xml" Id="R973d3ac8556640e9" /><Relationship Type="http://schemas.openxmlformats.org/officeDocument/2006/relationships/slide" Target="/ppt/slides/slide21.xml" Id="Rc82580fbebeb47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0dc107d8e947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63e6c92f7a4e65" /><Relationship Type="http://schemas.openxmlformats.org/officeDocument/2006/relationships/notesMaster" Target="/ppt/notesMasters/notesMaster1.xml" Id="Rdac212c1040f41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f9455d1ecff34d3e" /><Relationship Type="http://schemas.openxmlformats.org/officeDocument/2006/relationships/notesMaster" Target="/ppt/notesMasters/notesMaster1.xml" Id="R320b144ed1b84a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a5d8eb05054a4c" /><Relationship Type="http://schemas.openxmlformats.org/officeDocument/2006/relationships/notesMaster" Target="/ppt/notesMasters/notesMaster1.xml" Id="R3c9194677a454d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f16bde98fb46a5" /><Relationship Type="http://schemas.openxmlformats.org/officeDocument/2006/relationships/notesMaster" Target="/ppt/notesMasters/notesMaster1.xml" Id="R740b83aa08c749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c5428289da5a4585" /><Relationship Type="http://schemas.openxmlformats.org/officeDocument/2006/relationships/notesMaster" Target="/ppt/notesMasters/notesMaster1.xml" Id="R318726c2fcf7476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08c932007a430d" /><Relationship Type="http://schemas.openxmlformats.org/officeDocument/2006/relationships/notesMaster" Target="/ppt/notesMasters/notesMaster1.xml" Id="R1374724ad9a845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290c2f099341a0" /><Relationship Type="http://schemas.openxmlformats.org/officeDocument/2006/relationships/notesMaster" Target="/ppt/notesMasters/notesMaster1.xml" Id="Rd53bef970f824e96"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9b284e7a8a4044" /><Relationship Type="http://schemas.openxmlformats.org/officeDocument/2006/relationships/notesMaster" Target="/ppt/notesMasters/notesMaster1.xml" Id="Reb996ea67bc94b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ad5bb182dd42b4" /><Relationship Type="http://schemas.openxmlformats.org/officeDocument/2006/relationships/notesMaster" Target="/ppt/notesMasters/notesMaster1.xml" Id="R43d42a8e0e864b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76b10576a274553" /><Relationship Type="http://schemas.openxmlformats.org/officeDocument/2006/relationships/notesMaster" Target="/ppt/notesMasters/notesMaster1.xml" Id="R558912c95a38446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ae48e692bc4eb4" /><Relationship Type="http://schemas.openxmlformats.org/officeDocument/2006/relationships/notesMaster" Target="/ppt/notesMasters/notesMaster1.xml" Id="R8f50fb5e868b445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52b38716b047f2" /><Relationship Type="http://schemas.openxmlformats.org/officeDocument/2006/relationships/notesMaster" Target="/ppt/notesMasters/notesMaster1.xml" Id="R963b8981885440a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01cab16d90e45a1" /><Relationship Type="http://schemas.openxmlformats.org/officeDocument/2006/relationships/notesMaster" Target="/ppt/notesMasters/notesMaster1.xml" Id="R39f83421ff5046d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7f8984c9994e9f" /><Relationship Type="http://schemas.openxmlformats.org/officeDocument/2006/relationships/notesMaster" Target="/ppt/notesMasters/notesMaster1.xml" Id="R32e5d78be1c04a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82991acc36d45c0" /><Relationship Type="http://schemas.openxmlformats.org/officeDocument/2006/relationships/notesMaster" Target="/ppt/notesMasters/notesMaster1.xml" Id="R702161fd019b48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ee24ede7b54402f" /><Relationship Type="http://schemas.openxmlformats.org/officeDocument/2006/relationships/notesMaster" Target="/ppt/notesMasters/notesMaster1.xml" Id="Rd831524eee4a42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075c7c9c236470f" /><Relationship Type="http://schemas.openxmlformats.org/officeDocument/2006/relationships/notesMaster" Target="/ppt/notesMasters/notesMaster1.xml" Id="R895de4cf81d541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eb69d0496b64bfc" /><Relationship Type="http://schemas.openxmlformats.org/officeDocument/2006/relationships/notesMaster" Target="/ppt/notesMasters/notesMaster1.xml" Id="R0ba3d1d4e8e2488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08a7b78225648d8" /><Relationship Type="http://schemas.openxmlformats.org/officeDocument/2006/relationships/notesMaster" Target="/ppt/notesMasters/notesMaster1.xml" Id="R5a01ab938d3b452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7cc8bda5124ea2" /><Relationship Type="http://schemas.openxmlformats.org/officeDocument/2006/relationships/notesMaster" Target="/ppt/notesMasters/notesMaster1.xml" Id="Rebb0a85faef24d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6e30a40f7644561" /><Relationship Type="http://schemas.openxmlformats.org/officeDocument/2006/relationships/notesMaster" Target="/ppt/notesMasters/notesMaster1.xml" Id="Rbd27b8f9267642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b25956e9ee0498e" /><Relationship Type="http://schemas.openxmlformats.org/officeDocument/2006/relationships/image" Target="/ppt/media/image.png" Id="Reb6b8993edd24b09" /><Relationship Type="http://schemas.openxmlformats.org/officeDocument/2006/relationships/image" Target="/ppt/media/image2.png" Id="Ra85134c8466b4983" /><Relationship Type="http://schemas.openxmlformats.org/officeDocument/2006/relationships/image" Target="/ppt/media/image.jpeg" Id="Rfb92b9602aff40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f2692e46dd475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b6b8993edd24b0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5134c8466b498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92b9602aff40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3157e167a24b7f" /><Relationship Type="http://schemas.openxmlformats.org/officeDocument/2006/relationships/slideLayout" Target="/ppt/slideLayouts/slideLayout1.xml" Id="Rd468985cf7d04732" /><Relationship Type="http://schemas.openxmlformats.org/officeDocument/2006/relationships/slideLayout" Target="/ppt/slideLayouts/slideLayout2.xml" Id="R13edddf9cc93447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68985cf7d04732"/>
    <p:sldLayoutId xmlns:r="http://schemas.openxmlformats.org/officeDocument/2006/relationships" id="2147483650" r:id="R13edddf9cc93447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ae7b05ae8c6452b" /><Relationship Type="http://schemas.openxmlformats.org/officeDocument/2006/relationships/notesSlide" Target="/ppt/notesSlides/notesSlide1.xml" Id="Rea99e24948fc42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98ebd6f26ee43a3" /><Relationship Type="http://schemas.openxmlformats.org/officeDocument/2006/relationships/notesSlide" Target="/ppt/notesSlides/notesSlide2.xml" Id="R4e4eede99a7b44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db9b9627dfd4def" /><Relationship Type="http://schemas.openxmlformats.org/officeDocument/2006/relationships/notesSlide" Target="/ppt/notesSlides/notesSlide3.xml" Id="R04ae8ef6d56e45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48bc9ba7894419" /><Relationship Type="http://schemas.openxmlformats.org/officeDocument/2006/relationships/notesSlide" Target="/ppt/notesSlides/notesSlide4.xml" Id="Re027fdb6451c4b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53de0d4cd074f40" /><Relationship Type="http://schemas.openxmlformats.org/officeDocument/2006/relationships/notesSlide" Target="/ppt/notesSlides/notesSlide5.xml" Id="R786a3372c13249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326d2f7daed44c5" /><Relationship Type="http://schemas.openxmlformats.org/officeDocument/2006/relationships/notesSlide" Target="/ppt/notesSlides/notesSlide6.xml" Id="Rc61212aa128e45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59282d121b44255" /><Relationship Type="http://schemas.openxmlformats.org/officeDocument/2006/relationships/notesSlide" Target="/ppt/notesSlides/notesSlide7.xml" Id="R979f730962c040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6c20d7c4994f1b" /><Relationship Type="http://schemas.openxmlformats.org/officeDocument/2006/relationships/notesSlide" Target="/ppt/notesSlides/notesSlide8.xml" Id="R3776348ac8f5415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dfa3bccc9e34c0a" /><Relationship Type="http://schemas.openxmlformats.org/officeDocument/2006/relationships/notesSlide" Target="/ppt/notesSlides/notesSlide9.xml" Id="R6e8de9ca75f545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adfec1f231d4d34" /><Relationship Type="http://schemas.openxmlformats.org/officeDocument/2006/relationships/notesSlide" Target="/ppt/notesSlides/notesSlide10.xml" Id="R048913daf3384c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fe3daa2f4d465b" /><Relationship Type="http://schemas.openxmlformats.org/officeDocument/2006/relationships/notesSlide" Target="/ppt/notesSlides/notesSlide11.xml" Id="R0098f657e49948d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e4046a2ce0e46a9" /><Relationship Type="http://schemas.openxmlformats.org/officeDocument/2006/relationships/notesSlide" Target="/ppt/notesSlides/notesSlide12.xml" Id="Rbf4c60a7c5944ca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db13aed7dc64cc4" /><Relationship Type="http://schemas.openxmlformats.org/officeDocument/2006/relationships/notesSlide" Target="/ppt/notesSlides/notesSlide13.xml" Id="Rcbfe6068e419499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382cd0b556545a3" /><Relationship Type="http://schemas.openxmlformats.org/officeDocument/2006/relationships/notesSlide" Target="/ppt/notesSlides/notesSlide14.xml" Id="R1cebdeff55cf4f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bfb19e00ab1428c" /><Relationship Type="http://schemas.openxmlformats.org/officeDocument/2006/relationships/notesSlide" Target="/ppt/notesSlides/notesSlide15.xml" Id="Ra87df0f603f34e4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fa7c32273ea4c45" /><Relationship Type="http://schemas.openxmlformats.org/officeDocument/2006/relationships/notesSlide" Target="/ppt/notesSlides/notesSlide16.xml" Id="R6cac543cb5e54e8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d3cf41cb79940ad" /><Relationship Type="http://schemas.openxmlformats.org/officeDocument/2006/relationships/notesSlide" Target="/ppt/notesSlides/notesSlide17.xml" Id="R0809bf7cf38449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8143a4e39b5407e" /><Relationship Type="http://schemas.openxmlformats.org/officeDocument/2006/relationships/notesSlide" Target="/ppt/notesSlides/notesSlide18.xml" Id="R49b06c1b2a0947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098bc6f29604d84" /><Relationship Type="http://schemas.openxmlformats.org/officeDocument/2006/relationships/notesSlide" Target="/ppt/notesSlides/notesSlide19.xml" Id="Rbf84912e027c49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ceaa1a1977f428c" /><Relationship Type="http://schemas.openxmlformats.org/officeDocument/2006/relationships/notesSlide" Target="/ppt/notesSlides/notesSlide20.xml" Id="R1554faf8244f49d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b030430ab4e4d3b" /><Relationship Type="http://schemas.openxmlformats.org/officeDocument/2006/relationships/notesSlide" Target="/ppt/notesSlides/notesSlide21.xml" Id="Ra49ef7058355478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列王紀下第24章</a:t>
            </a:r>
          </a:p>
          <a:p xmlns:a="http://schemas.openxmlformats.org/drawingml/2006/main">
            <a:pPr algn="ctr">
              <a:buNone/>
            </a:pPr>
            <a:r>
              <a:rPr sz="2000">
                <a:solidFill>
                  <a:srgbClr val="FFFFFF"/>
                </a:solidFill>
                <a:latin typeface="Georgia"/>
                <a:ea typeface="Georgia"/>
                <a:cs typeface="Georgia"/>
              </a:rPr>
              <a:t>2 Kings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  |  2 Kings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約雅敬年間，巴比倫王尼布甲尼撒上[到 猶大]；約雅敬服事他三年，然後背叛他。</a:t>
            </a:r>
          </a:p>
          <a:p xmlns:a="http://schemas.openxmlformats.org/drawingml/2006/main">
            <a:pPr algn="ctr">
              <a:buNone/>
            </a:pPr>
            <a:r>
              <a:rPr sz="2400">
                <a:solidFill>
                  <a:srgbClr val="FFFFFF"/>
                </a:solidFill>
                <a:latin typeface="Georgia"/>
                <a:ea typeface="Georgia"/>
                <a:cs typeface="Georgia"/>
              </a:rPr>
              <a:t>In his days Nebuchadnezzar king of Babylon came up, and Jehoiakim became his servant three years: then he turned and rebelled against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24:2  |  2 Kings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耶和華使迦勒底軍、亞蘭軍、摩押軍，和亞捫人的軍來攻擊約雅敬，毀滅猶大，正如耶和華藉他僕人眾先知所說的。</a:t>
            </a:r>
          </a:p>
          <a:p xmlns:a="http://schemas.openxmlformats.org/drawingml/2006/main">
            <a:pPr algn="ctr">
              <a:buNone/>
            </a:pPr>
            <a:r>
              <a:rPr sz="1800">
                <a:solidFill>
                  <a:srgbClr val="FFFFFF"/>
                </a:solidFill>
                <a:latin typeface="Georgia"/>
                <a:ea typeface="Georgia"/>
                <a:cs typeface="Georgia"/>
              </a:rPr>
              <a:t>And the LORD sent against him bands of the Chaldees, and bands of the Syrians, and bands of the Moabites, and bands of the children of Ammon, and sent them against Judah to destroy it, according to the word of the LORD, which he spake by his servants the prophets.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24:3  |  2 Kings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這禍臨到猶大人，誠然是耶和華所命的，要將他們從自己面前趕出，是因瑪拿西所犯的一切罪；</a:t>
            </a:r>
          </a:p>
          <a:p xmlns:a="http://schemas.openxmlformats.org/drawingml/2006/main">
            <a:pPr algn="ctr">
              <a:buNone/>
            </a:pPr>
            <a:r>
              <a:rPr sz="2100">
                <a:solidFill>
                  <a:srgbClr val="FFFFFF"/>
                </a:solidFill>
                <a:latin typeface="Georgia"/>
                <a:ea typeface="Georgia"/>
                <a:cs typeface="Georgia"/>
              </a:rPr>
              <a:t>Surely at the commandment of the LORD came this upon Judah, to remove them out of his sight, for the sins of Manasseh, according to all that he did;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24:4  |  2 Kings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又因他流無辜人的血，充滿了耶路撒冷；耶和華決不肯赦免。</a:t>
            </a:r>
          </a:p>
          <a:p xmlns:a="http://schemas.openxmlformats.org/drawingml/2006/main">
            <a:pPr algn="ctr">
              <a:buNone/>
            </a:pPr>
            <a:r>
              <a:rPr sz="2400">
                <a:solidFill>
                  <a:srgbClr val="FFFFFF"/>
                </a:solidFill>
                <a:latin typeface="Georgia"/>
                <a:ea typeface="Georgia"/>
                <a:cs typeface="Georgia"/>
              </a:rPr>
              <a:t>And also for the innocent blood that he shed: for he filled Jerusalem with innocent blood; which the LORD would not pardon.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24:5  |  2 Kings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約雅敬其餘的事，凡他所行的都寫在猶大列王記上。</a:t>
            </a:r>
          </a:p>
          <a:p xmlns:a="http://schemas.openxmlformats.org/drawingml/2006/main">
            <a:pPr algn="ctr">
              <a:buNone/>
            </a:pPr>
            <a:r>
              <a:rPr sz="2400">
                <a:solidFill>
                  <a:srgbClr val="FFFFFF"/>
                </a:solidFill>
                <a:latin typeface="Georgia"/>
                <a:ea typeface="Georgia"/>
                <a:cs typeface="Georgia"/>
              </a:rPr>
              <a:t>Now the rest of the acts of Jehoiakim,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24:6  |  2 Kings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約雅敬與他列祖同睡。他兒子約雅斤接續他作王。</a:t>
            </a:r>
          </a:p>
          <a:p xmlns:a="http://schemas.openxmlformats.org/drawingml/2006/main">
            <a:pPr algn="ctr">
              <a:buNone/>
            </a:pPr>
            <a:r>
              <a:rPr sz="2400">
                <a:solidFill>
                  <a:srgbClr val="FFFFFF"/>
                </a:solidFill>
                <a:latin typeface="Georgia"/>
                <a:ea typeface="Georgia"/>
                <a:cs typeface="Georgia"/>
              </a:rPr>
              <a:t>So Jehoiakim slept with his fathers: and Jehoiachin his son reigned in his stead.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24:7  |  2 Kings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埃及王不再從他國中出來；因為巴比倫王將埃及王所管之地，從埃及小河直到幼發拉底河都奪去了。</a:t>
            </a:r>
          </a:p>
          <a:p xmlns:a="http://schemas.openxmlformats.org/drawingml/2006/main">
            <a:pPr algn="ctr">
              <a:buNone/>
            </a:pPr>
            <a:r>
              <a:rPr sz="2100">
                <a:solidFill>
                  <a:srgbClr val="FFFFFF"/>
                </a:solidFill>
                <a:latin typeface="Georgia"/>
                <a:ea typeface="Georgia"/>
                <a:cs typeface="Georgia"/>
              </a:rPr>
              <a:t>And the king of Egypt came not again any more out of his land: for the king of Babylon had taken from the river of Egypt unto the river Euphrates all that pertained to the king of Egypt.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24:8  |  2 Kings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約雅斤登基的時候年十八歲，在耶路撒冷作王三個月。他母親名叫尼護施她，是耶路撒冷人以利拿單的女兒。</a:t>
            </a:r>
          </a:p>
          <a:p xmlns:a="http://schemas.openxmlformats.org/drawingml/2006/main">
            <a:pPr algn="ctr">
              <a:buNone/>
            </a:pPr>
            <a:r>
              <a:rPr sz="2100">
                <a:solidFill>
                  <a:srgbClr val="FFFFFF"/>
                </a:solidFill>
                <a:latin typeface="Georgia"/>
                <a:ea typeface="Georgia"/>
                <a:cs typeface="Georgia"/>
              </a:rPr>
              <a:t>Jehoiachin was eighteen years old when he began to reign, and he reigned in Jerusalem three months. And his mother’s name was Nehushta, the daughter of Elnathan of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24:9  |  2 Kings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約雅斤行耶和華眼中看為惡的事，效法他父親一切所行的。</a:t>
            </a:r>
          </a:p>
          <a:p xmlns:a="http://schemas.openxmlformats.org/drawingml/2006/main">
            <a:pPr algn="ctr">
              <a:buNone/>
            </a:pPr>
            <a:r>
              <a:rPr sz="2400">
                <a:solidFill>
                  <a:srgbClr val="FFFFFF"/>
                </a:solidFill>
                <a:latin typeface="Georgia"/>
                <a:ea typeface="Georgia"/>
                <a:cs typeface="Georgia"/>
              </a:rPr>
              <a:t>And he did that which was evil in the sight of the LORD, according to all that his father had done.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24:10  |  2 Kings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那時，巴比倫王尼布甲尼撒的軍兵上到耶路撒冷，圍困城。</a:t>
            </a:r>
          </a:p>
          <a:p xmlns:a="http://schemas.openxmlformats.org/drawingml/2006/main">
            <a:pPr algn="ctr">
              <a:buNone/>
            </a:pPr>
            <a:r>
              <a:rPr sz="2400">
                <a:solidFill>
                  <a:srgbClr val="FFFFFF"/>
                </a:solidFill>
                <a:latin typeface="Georgia"/>
                <a:ea typeface="Georgia"/>
                <a:cs typeface="Georgia"/>
              </a:rPr>
              <a:t>At that time the servants of Nebuchadnezzar king of Babylon came up against Jerusalem, and the city was besieged.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24:11  |  2 Kings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當他軍兵圍困城的時候，巴比倫王尼布甲尼撒就親自來了。</a:t>
            </a:r>
          </a:p>
          <a:p xmlns:a="http://schemas.openxmlformats.org/drawingml/2006/main">
            <a:pPr algn="ctr">
              <a:buNone/>
            </a:pPr>
            <a:r>
              <a:rPr sz="2400">
                <a:solidFill>
                  <a:srgbClr val="FFFFFF"/>
                </a:solidFill>
                <a:latin typeface="Georgia"/>
                <a:ea typeface="Georgia"/>
                <a:cs typeface="Georgia"/>
              </a:rPr>
              <a:t>And Nebuchadnezzar king of Babylon came against the city, and his servants did besiege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24:12  |  2 Kings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猶大王約雅斤和他母親、臣僕、首領、太監一同出城，投降巴比倫王；巴比倫王便拿住他。那時是巴比倫王第八年。</a:t>
            </a:r>
          </a:p>
          <a:p xmlns:a="http://schemas.openxmlformats.org/drawingml/2006/main">
            <a:pPr algn="ctr">
              <a:buNone/>
            </a:pPr>
            <a:r>
              <a:rPr sz="2100">
                <a:solidFill>
                  <a:srgbClr val="FFFFFF"/>
                </a:solidFill>
                <a:latin typeface="Georgia"/>
                <a:ea typeface="Georgia"/>
                <a:cs typeface="Georgia"/>
              </a:rPr>
              <a:t>And Jehoiachin the king of Judah went out to the king of Babylon, he, and his mother, and his servants, and his princes, and his officers: and the king of Babylon took him in the eighth year of his reign.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24:13  |  2 Kings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巴比倫王將耶和華殿和王宮裏的寶物都拿去了，將以色列王所羅門所造耶和華殿裏的金器都毀壞了，正如耶和華所說的；</a:t>
            </a:r>
          </a:p>
          <a:p xmlns:a="http://schemas.openxmlformats.org/drawingml/2006/main">
            <a:pPr algn="ctr">
              <a:buNone/>
            </a:pPr>
            <a:r>
              <a:rPr sz="1800">
                <a:solidFill>
                  <a:srgbClr val="FFFFFF"/>
                </a:solidFill>
                <a:latin typeface="Georgia"/>
                <a:ea typeface="Georgia"/>
                <a:cs typeface="Georgia"/>
              </a:rPr>
              <a:t>And he carried out thence all the treasures of the house of the LORD, and the treasures of the king’s house, and cut in pieces all the vessels of gold which Solomon king of Israel had made in the temple of the LORD, as the LORD had said.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24:14  |  2 Kings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又將耶路撒冷的眾民和眾首領，並所有大能的勇士，共一萬人，連一切木匠、鐵匠都擄了去；除了國中極貧窮的人以外，沒有剩下的；</a:t>
            </a:r>
          </a:p>
          <a:p xmlns:a="http://schemas.openxmlformats.org/drawingml/2006/main">
            <a:pPr algn="ctr">
              <a:buNone/>
            </a:pPr>
            <a:r>
              <a:rPr sz="2100">
                <a:solidFill>
                  <a:srgbClr val="FFFFFF"/>
                </a:solidFill>
                <a:latin typeface="Georgia"/>
                <a:ea typeface="Georgia"/>
                <a:cs typeface="Georgia"/>
              </a:rPr>
              <a:t>And he carried away all Jerusalem, and all the princes, and all the mighty men of valour, even ten thousand captives, and all the craftsmen and smiths: none remained, save the poorest sort of the people of the land.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24:15  |  2 Kings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並將約雅斤和王母、后妃、太監，與國中的大官，都從耶路撒冷擄到巴比倫去了；</a:t>
            </a:r>
          </a:p>
          <a:p xmlns:a="http://schemas.openxmlformats.org/drawingml/2006/main">
            <a:pPr algn="ctr">
              <a:buNone/>
            </a:pPr>
            <a:r>
              <a:rPr sz="2100">
                <a:solidFill>
                  <a:srgbClr val="FFFFFF"/>
                </a:solidFill>
                <a:latin typeface="Georgia"/>
                <a:ea typeface="Georgia"/>
                <a:cs typeface="Georgia"/>
              </a:rPr>
              <a:t>And he carried away Jehoiachin to Babylon, and the king’s mother, and the king’s wives, and his officers, and the mighty of the land, those carried he into captivity from Jerusalem to Babylon.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24:16  |  2 Kings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又將一切勇士七千人和木匠、鐵匠一千人，都是能上陣的勇士，全擄到巴比倫去了。</a:t>
            </a:r>
          </a:p>
          <a:p xmlns:a="http://schemas.openxmlformats.org/drawingml/2006/main">
            <a:pPr algn="ctr">
              <a:buNone/>
            </a:pPr>
            <a:r>
              <a:rPr sz="2100">
                <a:solidFill>
                  <a:srgbClr val="FFFFFF"/>
                </a:solidFill>
                <a:latin typeface="Georgia"/>
                <a:ea typeface="Georgia"/>
                <a:cs typeface="Georgia"/>
              </a:rPr>
              <a:t>And all the men of might, even seven thousand, and craftsmen and smiths a thousand, all that were strong and apt for war, even them the king of Babylon brought captive to Babylon.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24:17  |  2 Kings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巴比倫王立[約雅斤]的叔叔瑪探雅代替他作王，給瑪探雅改名叫西底家。</a:t>
            </a:r>
          </a:p>
          <a:p xmlns:a="http://schemas.openxmlformats.org/drawingml/2006/main">
            <a:pPr algn="ctr">
              <a:buNone/>
            </a:pPr>
            <a:r>
              <a:rPr sz="2400">
                <a:solidFill>
                  <a:srgbClr val="FFFFFF"/>
                </a:solidFill>
                <a:latin typeface="Georgia"/>
                <a:ea typeface="Georgia"/>
                <a:cs typeface="Georgia"/>
              </a:rPr>
              <a:t>And the king of Babylon made Mattaniah his father’s brother king in his stead, and changed his name to Zedekiah.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24:18  |  2 Kings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西底家登基的時候年二十一歲，在耶路撒冷作王十一年。他母親名叫哈慕她，是立拿人耶利米的女兒。</a:t>
            </a:r>
          </a:p>
          <a:p xmlns:a="http://schemas.openxmlformats.org/drawingml/2006/main">
            <a:pPr algn="ctr">
              <a:buNone/>
            </a:pPr>
            <a:r>
              <a:rPr sz="2100">
                <a:solidFill>
                  <a:srgbClr val="FFFFFF"/>
                </a:solidFill>
                <a:latin typeface="Georgia"/>
                <a:ea typeface="Georgia"/>
                <a:cs typeface="Georgia"/>
              </a:rPr>
              <a:t>Zedekiah was twenty and one years old when he began to reign, and he reigned eleven years in Jerusalem. And his mother’s name was Hamutal, the daughter of Jeremiah of Libnah.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24:19  |  2 Kings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西底家行耶和華眼中看為惡的事，是照約雅敬一切所行的。</a:t>
            </a:r>
          </a:p>
          <a:p xmlns:a="http://schemas.openxmlformats.org/drawingml/2006/main">
            <a:pPr algn="ctr">
              <a:buNone/>
            </a:pPr>
            <a:r>
              <a:rPr sz="2400">
                <a:solidFill>
                  <a:srgbClr val="FFFFFF"/>
                </a:solidFill>
                <a:latin typeface="Georgia"/>
                <a:ea typeface="Georgia"/>
                <a:cs typeface="Georgia"/>
              </a:rPr>
              <a:t>And he did that which was evil in the sight of the LORD, according to all that Jehoiakim had done.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24:20  |  2 Kings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因此耶和華的怒氣在耶路撒冷和猶大發作，以致將人民從自己面前趕出。</a:t>
            </a:r>
          </a:p>
          <a:p xmlns:a="http://schemas.openxmlformats.org/drawingml/2006/main">
            <a:pPr algn="ctr">
              <a:buNone/>
            </a:pPr>
            <a:r>
              <a:rPr sz="2100">
                <a:solidFill>
                  <a:srgbClr val="FFFFFF"/>
                </a:solidFill>
                <a:latin typeface="Georgia"/>
                <a:ea typeface="Georgia"/>
                <a:cs typeface="Georgia"/>
              </a:rPr>
              <a:t>For through the anger of the LORD it came to pass in Jerusalem and Judah, until he had cast them out from his presence, that Zedekiah rebelled against the king of Babylon.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2026-08-30T04:13:37.0370000Z</dcterms:created>
  <dcterms:modified xsi:type="dcterms:W3CDTF">2026-08-30T04:13:37.0370000Z</dcterms:modified>
</coreProperties>
</file>