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98ad02e7304036" /><Relationship Type="http://schemas.openxmlformats.org/officeDocument/2006/relationships/extended-properties" Target="/docProps/app.xml" Id="Re34f4c215f8a4b1c" /><Relationship Type="http://schemas.openxmlformats.org/officeDocument/2006/relationships/officeDocument" Target="/ppt/presentation.xml" Id="Ra262a8968ed343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1cd0f923bf4be9"/>
  </p:sldMasterIdLst>
  <p:notesMasterIdLst>
    <p:notesMasterId xmlns:r="http://schemas.openxmlformats.org/officeDocument/2006/relationships" r:id="R3ae6097b5a834ab9"/>
  </p:notesMasterIdLst>
  <p:sldIdLst>
    <p:sldId xmlns:r="http://schemas.openxmlformats.org/officeDocument/2006/relationships" id="256" r:id="R30a88bec364144e9"/>
    <p:sldId xmlns:r="http://schemas.openxmlformats.org/officeDocument/2006/relationships" id="257" r:id="Rd8a907d3f3474c18"/>
    <p:sldId xmlns:r="http://schemas.openxmlformats.org/officeDocument/2006/relationships" id="258" r:id="R55da61727cce4310"/>
    <p:sldId xmlns:r="http://schemas.openxmlformats.org/officeDocument/2006/relationships" id="259" r:id="R8b4661d0fe6349d2"/>
    <p:sldId xmlns:r="http://schemas.openxmlformats.org/officeDocument/2006/relationships" id="260" r:id="Ra155be5211b24f48"/>
    <p:sldId xmlns:r="http://schemas.openxmlformats.org/officeDocument/2006/relationships" id="261" r:id="R51b7bc5c39964840"/>
    <p:sldId xmlns:r="http://schemas.openxmlformats.org/officeDocument/2006/relationships" id="262" r:id="Rb7dde87cdec54ff1"/>
    <p:sldId xmlns:r="http://schemas.openxmlformats.org/officeDocument/2006/relationships" id="263" r:id="Rd99630fbfdd94897"/>
    <p:sldId xmlns:r="http://schemas.openxmlformats.org/officeDocument/2006/relationships" id="264" r:id="Rf66be9fc94154d52"/>
    <p:sldId xmlns:r="http://schemas.openxmlformats.org/officeDocument/2006/relationships" id="265" r:id="R58b1509db0af4a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94809ca09541fb" /><Relationship Type="http://schemas.openxmlformats.org/officeDocument/2006/relationships/slideMaster" Target="/ppt/slideMasters/slideMaster1.xml" Id="R3b1cd0f923bf4be9" /><Relationship Type="http://schemas.openxmlformats.org/officeDocument/2006/relationships/notesMaster" Target="/ppt/notesMasters/notesMaster1.xml" Id="R3ae6097b5a834ab9" /><Relationship Type="http://schemas.openxmlformats.org/officeDocument/2006/relationships/presProps" Target="/ppt/presProps.xml" Id="R5d7f389157174818" /><Relationship Type="http://schemas.openxmlformats.org/officeDocument/2006/relationships/tableStyles" Target="/ppt/tableStyles.xml" Id="Rb8aae63d4f45445f" /><Relationship Type="http://schemas.openxmlformats.org/officeDocument/2006/relationships/slide" Target="/ppt/slides/slide1.xml" Id="R30a88bec364144e9" /><Relationship Type="http://schemas.openxmlformats.org/officeDocument/2006/relationships/slide" Target="/ppt/slides/slide2.xml" Id="Rd8a907d3f3474c18" /><Relationship Type="http://schemas.openxmlformats.org/officeDocument/2006/relationships/slide" Target="/ppt/slides/slide3.xml" Id="R55da61727cce4310" /><Relationship Type="http://schemas.openxmlformats.org/officeDocument/2006/relationships/slide" Target="/ppt/slides/slide4.xml" Id="R8b4661d0fe6349d2" /><Relationship Type="http://schemas.openxmlformats.org/officeDocument/2006/relationships/slide" Target="/ppt/slides/slide5.xml" Id="Ra155be5211b24f48" /><Relationship Type="http://schemas.openxmlformats.org/officeDocument/2006/relationships/slide" Target="/ppt/slides/slide6.xml" Id="R51b7bc5c39964840" /><Relationship Type="http://schemas.openxmlformats.org/officeDocument/2006/relationships/slide" Target="/ppt/slides/slide7.xml" Id="Rb7dde87cdec54ff1" /><Relationship Type="http://schemas.openxmlformats.org/officeDocument/2006/relationships/slide" Target="/ppt/slides/slide8.xml" Id="Rd99630fbfdd94897" /><Relationship Type="http://schemas.openxmlformats.org/officeDocument/2006/relationships/slide" Target="/ppt/slides/slide9.xml" Id="Rf66be9fc94154d52" /><Relationship Type="http://schemas.openxmlformats.org/officeDocument/2006/relationships/slide" Target="/ppt/slides/slide10.xml" Id="R58b1509db0af4a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8fd454507844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4a7cc00eab4dc3" /><Relationship Type="http://schemas.openxmlformats.org/officeDocument/2006/relationships/notesMaster" Target="/ppt/notesMasters/notesMaster1.xml" Id="R563faf543fc242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ac702a3b244f92" /><Relationship Type="http://schemas.openxmlformats.org/officeDocument/2006/relationships/notesMaster" Target="/ppt/notesMasters/notesMaster1.xml" Id="R408340af5d6340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7a7e6632894628" /><Relationship Type="http://schemas.openxmlformats.org/officeDocument/2006/relationships/notesMaster" Target="/ppt/notesMasters/notesMaster1.xml" Id="R92ec385c3d984e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8bff71946b4fdd" /><Relationship Type="http://schemas.openxmlformats.org/officeDocument/2006/relationships/notesMaster" Target="/ppt/notesMasters/notesMaster1.xml" Id="R7edcaee9773c44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56fc4a7b73442c" /><Relationship Type="http://schemas.openxmlformats.org/officeDocument/2006/relationships/notesMaster" Target="/ppt/notesMasters/notesMaster1.xml" Id="Rbb0dca8247f847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9c1c90ecbf43ae" /><Relationship Type="http://schemas.openxmlformats.org/officeDocument/2006/relationships/notesMaster" Target="/ppt/notesMasters/notesMaster1.xml" Id="Rf21d06b59b1a460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19ceafe6e94ef4" /><Relationship Type="http://schemas.openxmlformats.org/officeDocument/2006/relationships/notesMaster" Target="/ppt/notesMasters/notesMaster1.xml" Id="R88547ab672ff4f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6fa1f552b44a3e" /><Relationship Type="http://schemas.openxmlformats.org/officeDocument/2006/relationships/notesMaster" Target="/ppt/notesMasters/notesMaster1.xml" Id="Ra385cb3b44b04e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19a410aa3f0494c" /><Relationship Type="http://schemas.openxmlformats.org/officeDocument/2006/relationships/notesMaster" Target="/ppt/notesMasters/notesMaster1.xml" Id="R59568df068d949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c8a41d21bd41db" /><Relationship Type="http://schemas.openxmlformats.org/officeDocument/2006/relationships/notesMaster" Target="/ppt/notesMasters/notesMaster1.xml" Id="R4b897f5baa9647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165512e9cf4ae9" /><Relationship Type="http://schemas.openxmlformats.org/officeDocument/2006/relationships/image" Target="/ppt/media/image.png" Id="R96b0ccb0469b4c62" /><Relationship Type="http://schemas.openxmlformats.org/officeDocument/2006/relationships/image" Target="/ppt/media/image2.png" Id="Re726452c39a44866" /><Relationship Type="http://schemas.openxmlformats.org/officeDocument/2006/relationships/image" Target="/ppt/media/image.jpeg" Id="R584503db5ad248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c1fd69f5ee4f6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6b0ccb0469b4c6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726452c39a4486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503db5ad2483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5543b5462240b8" /><Relationship Type="http://schemas.openxmlformats.org/officeDocument/2006/relationships/slideLayout" Target="/ppt/slideLayouts/slideLayout1.xml" Id="Rcbb330ea4ea64c40" /><Relationship Type="http://schemas.openxmlformats.org/officeDocument/2006/relationships/slideLayout" Target="/ppt/slideLayouts/slideLayout2.xml" Id="R5d388199f7fa466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b330ea4ea64c40"/>
    <p:sldLayoutId xmlns:r="http://schemas.openxmlformats.org/officeDocument/2006/relationships" id="2147483650" r:id="R5d388199f7fa466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88d62c7b854911" /><Relationship Type="http://schemas.openxmlformats.org/officeDocument/2006/relationships/notesSlide" Target="/ppt/notesSlides/notesSlide1.xml" Id="Re765a4d727bf44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f962955b144343" /><Relationship Type="http://schemas.openxmlformats.org/officeDocument/2006/relationships/notesSlide" Target="/ppt/notesSlides/notesSlide2.xml" Id="R5460addb7f8d4e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735282401e4a25" /><Relationship Type="http://schemas.openxmlformats.org/officeDocument/2006/relationships/notesSlide" Target="/ppt/notesSlides/notesSlide3.xml" Id="R5f07fd0b9b224a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9d4a4362464ed2" /><Relationship Type="http://schemas.openxmlformats.org/officeDocument/2006/relationships/notesSlide" Target="/ppt/notesSlides/notesSlide4.xml" Id="R5da9e6aed2d746b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4ff16973c4b40" /><Relationship Type="http://schemas.openxmlformats.org/officeDocument/2006/relationships/notesSlide" Target="/ppt/notesSlides/notesSlide5.xml" Id="R2aaf1dfb1d0649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c34e3d89a41a9" /><Relationship Type="http://schemas.openxmlformats.org/officeDocument/2006/relationships/notesSlide" Target="/ppt/notesSlides/notesSlide6.xml" Id="R2a6da8cfd5c34c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545c8f3bd74bd5" /><Relationship Type="http://schemas.openxmlformats.org/officeDocument/2006/relationships/notesSlide" Target="/ppt/notesSlides/notesSlide7.xml" Id="R83864d3c1b2a4e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3d53e4458a49f4" /><Relationship Type="http://schemas.openxmlformats.org/officeDocument/2006/relationships/notesSlide" Target="/ppt/notesSlides/notesSlide8.xml" Id="Rd298ebcf0aab4e9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aee2b4a4984f54" /><Relationship Type="http://schemas.openxmlformats.org/officeDocument/2006/relationships/notesSlide" Target="/ppt/notesSlides/notesSlide9.xml" Id="Rc72b87d5009e4a4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20555851e0468a" /><Relationship Type="http://schemas.openxmlformats.org/officeDocument/2006/relationships/notesSlide" Target="/ppt/notesSlides/notesSlide10.xml" Id="Rb8398113d20541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14:1  |  Hosea 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以色列啊，你要歸向耶和華－你的神； 你是因自己的罪孽跌倒了。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Israel, return unto the LORD thy God; for thou hast fallen by thine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14:2  |  Hosea 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當歸向耶和華， 用言語禱告他說： 求你除淨罪孽，悅納善行； 這樣，我們就把嘴唇[的]祭[代替]牛犢獻上。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with you words, and turn to the LORD: say unto him, Take away all iniquity, and receive us graciously: so will we render the calves of our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14:3  |  Hosea 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我們不向亞述求救， 不騎埃及的馬， 也不再對我們手所造的說： [你是]我們的神。 因為孤兒在你－[耶和華]那裏得蒙憐憫。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Asshur shall not save us; we will not ride upon horses: neither will we say any more to the work of our hands, Ye are our gods: for in thee the fatherless findeth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14:4  |  Hosea 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我必醫治他們背道的病， 甘心愛他們； 因為我的怒氣向他們轉消。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heal their backsliding, I will love them freely: for mine anger is turned away from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14:5  |  Hosea 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我必向以色列如甘露； 他必如百合花開放， 如黎巴嫩[的樹木]扎根。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be as the dew unto Israel: he shall grow as the lily, and cast forth his roots as Lebanon.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14:6  |  Hosea 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他的枝條必延長； 他的榮華如橄欖樹； 他的香氣如黎巴嫩[的香柏樹]。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branches shall spread, and his beauty shall be as the olive tree, and his smell as Lebanon.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14:7  |  Hosea 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曾住在他蔭下的必歸回， 發旺如五穀，開花如葡萄樹。 他的香氣如黎巴嫩的酒。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dwell under his shadow shall return; they shall revive as the corn, and grow as the vine: the scent thereof shall be as the wine of Lebanon.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14:8  |  Hosea 14:8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以法蓮[必說]： 我與偶像還有甚麼關涉呢？ 我－[耶和華]回答他，也必顧念他。 我如青翠的松樹； 你的果子從我而得。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shall say, What have I to do any more with idols? I have heard him, and observed him: I am like a green fir tree. From me is thy fruit found.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14:9  |  Hosea 14:9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誰是智慧人？可以明白這些事； 誰是通達人？可以知道這一切。 因為，耶和華的道是正直的； 義人必在其中行走， 罪人卻在其上跌倒。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wise, and he shall understand these things? prudent, and he shall know them? for the ways of the LORD are right, and the just shall walk in them: but the transgressors shall fall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2026-08-30T03:49:34.9800000Z</dcterms:created>
  <dcterms:modified xsi:type="dcterms:W3CDTF">2026-08-30T03:49:34.9800000Z</dcterms:modified>
</coreProperties>
</file>