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4a2924dcff34683" /><Relationship Type="http://schemas.openxmlformats.org/officeDocument/2006/relationships/extended-properties" Target="/docProps/app.xml" Id="Rf23e2ea9ec4346d9" /><Relationship Type="http://schemas.openxmlformats.org/officeDocument/2006/relationships/officeDocument" Target="/ppt/presentation.xml" Id="R58a43f0adcaf4cba" /></Relationships>
</file>

<file path=ppt/presentation.xml><?xml version="1.0" encoding="utf-8"?>
<p:presentation xmlns:p="http://schemas.openxmlformats.org/presentationml/2006/main">
  <p:sldMasterIdLst>
    <p:sldMasterId xmlns:r="http://schemas.openxmlformats.org/officeDocument/2006/relationships" id="2147483648" r:id="Rde1209c0d25e4ad5"/>
  </p:sldMasterIdLst>
  <p:notesMasterIdLst>
    <p:notesMasterId xmlns:r="http://schemas.openxmlformats.org/officeDocument/2006/relationships" r:id="R167a58272e3141b9"/>
  </p:notesMasterIdLst>
  <p:sldIdLst>
    <p:sldId xmlns:r="http://schemas.openxmlformats.org/officeDocument/2006/relationships" id="256" r:id="R9640d93fff6e449e"/>
    <p:sldId xmlns:r="http://schemas.openxmlformats.org/officeDocument/2006/relationships" id="257" r:id="R4e0f99c624864c3c"/>
    <p:sldId xmlns:r="http://schemas.openxmlformats.org/officeDocument/2006/relationships" id="258" r:id="R7cbb9bc536334559"/>
    <p:sldId xmlns:r="http://schemas.openxmlformats.org/officeDocument/2006/relationships" id="259" r:id="R0f58e23cc2fe45da"/>
    <p:sldId xmlns:r="http://schemas.openxmlformats.org/officeDocument/2006/relationships" id="260" r:id="R70faf6fb9c854822"/>
    <p:sldId xmlns:r="http://schemas.openxmlformats.org/officeDocument/2006/relationships" id="261" r:id="R29b4364ed43641c4"/>
    <p:sldId xmlns:r="http://schemas.openxmlformats.org/officeDocument/2006/relationships" id="262" r:id="Rf0b6f8fa6f2740f4"/>
    <p:sldId xmlns:r="http://schemas.openxmlformats.org/officeDocument/2006/relationships" id="263" r:id="R4b0f2a48e0c04f0a"/>
    <p:sldId xmlns:r="http://schemas.openxmlformats.org/officeDocument/2006/relationships" id="264" r:id="R262394abe02042f9"/>
    <p:sldId xmlns:r="http://schemas.openxmlformats.org/officeDocument/2006/relationships" id="265" r:id="Rfac463a5e7a44faf"/>
    <p:sldId xmlns:r="http://schemas.openxmlformats.org/officeDocument/2006/relationships" id="266" r:id="R1fbee3cd757a430b"/>
    <p:sldId xmlns:r="http://schemas.openxmlformats.org/officeDocument/2006/relationships" id="267" r:id="R1bf5ec6699a04284"/>
    <p:sldId xmlns:r="http://schemas.openxmlformats.org/officeDocument/2006/relationships" id="268" r:id="R94b8309dcd3c4b5d"/>
    <p:sldId xmlns:r="http://schemas.openxmlformats.org/officeDocument/2006/relationships" id="269" r:id="R9ee0c273c060467e"/>
    <p:sldId xmlns:r="http://schemas.openxmlformats.org/officeDocument/2006/relationships" id="270" r:id="Rb6fc17de1bd04877"/>
    <p:sldId xmlns:r="http://schemas.openxmlformats.org/officeDocument/2006/relationships" id="271" r:id="R397ecdd286404729"/>
    <p:sldId xmlns:r="http://schemas.openxmlformats.org/officeDocument/2006/relationships" id="272" r:id="R6a49ce0e679b4be0"/>
    <p:sldId xmlns:r="http://schemas.openxmlformats.org/officeDocument/2006/relationships" id="273" r:id="R8b755f777091433a"/>
    <p:sldId xmlns:r="http://schemas.openxmlformats.org/officeDocument/2006/relationships" id="274" r:id="R52aa52042ec04578"/>
    <p:sldId xmlns:r="http://schemas.openxmlformats.org/officeDocument/2006/relationships" id="275" r:id="R67b5b6f932ad4411"/>
    <p:sldId xmlns:r="http://schemas.openxmlformats.org/officeDocument/2006/relationships" id="276" r:id="Rbfdcf076f38146a7"/>
    <p:sldId xmlns:r="http://schemas.openxmlformats.org/officeDocument/2006/relationships" id="277" r:id="R66748ca306994fe3"/>
    <p:sldId xmlns:r="http://schemas.openxmlformats.org/officeDocument/2006/relationships" id="278" r:id="Rf044244e65c6414b"/>
    <p:sldId xmlns:r="http://schemas.openxmlformats.org/officeDocument/2006/relationships" id="279" r:id="Re98432eacdab4ca6"/>
    <p:sldId xmlns:r="http://schemas.openxmlformats.org/officeDocument/2006/relationships" id="280" r:id="R5c75dd08e3684a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19ce6823e274092" /><Relationship Type="http://schemas.openxmlformats.org/officeDocument/2006/relationships/slideMaster" Target="/ppt/slideMasters/slideMaster1.xml" Id="Rde1209c0d25e4ad5" /><Relationship Type="http://schemas.openxmlformats.org/officeDocument/2006/relationships/notesMaster" Target="/ppt/notesMasters/notesMaster1.xml" Id="R167a58272e3141b9" /><Relationship Type="http://schemas.openxmlformats.org/officeDocument/2006/relationships/presProps" Target="/ppt/presProps.xml" Id="R436bc46726484cdc" /><Relationship Type="http://schemas.openxmlformats.org/officeDocument/2006/relationships/tableStyles" Target="/ppt/tableStyles.xml" Id="R6a50b33bc0244f6b" /><Relationship Type="http://schemas.openxmlformats.org/officeDocument/2006/relationships/slide" Target="/ppt/slides/slide1.xml" Id="R9640d93fff6e449e" /><Relationship Type="http://schemas.openxmlformats.org/officeDocument/2006/relationships/slide" Target="/ppt/slides/slide2.xml" Id="R4e0f99c624864c3c" /><Relationship Type="http://schemas.openxmlformats.org/officeDocument/2006/relationships/slide" Target="/ppt/slides/slide3.xml" Id="R7cbb9bc536334559" /><Relationship Type="http://schemas.openxmlformats.org/officeDocument/2006/relationships/slide" Target="/ppt/slides/slide4.xml" Id="R0f58e23cc2fe45da" /><Relationship Type="http://schemas.openxmlformats.org/officeDocument/2006/relationships/slide" Target="/ppt/slides/slide5.xml" Id="R70faf6fb9c854822" /><Relationship Type="http://schemas.openxmlformats.org/officeDocument/2006/relationships/slide" Target="/ppt/slides/slide6.xml" Id="R29b4364ed43641c4" /><Relationship Type="http://schemas.openxmlformats.org/officeDocument/2006/relationships/slide" Target="/ppt/slides/slide7.xml" Id="Rf0b6f8fa6f2740f4" /><Relationship Type="http://schemas.openxmlformats.org/officeDocument/2006/relationships/slide" Target="/ppt/slides/slide8.xml" Id="R4b0f2a48e0c04f0a" /><Relationship Type="http://schemas.openxmlformats.org/officeDocument/2006/relationships/slide" Target="/ppt/slides/slide9.xml" Id="R262394abe02042f9" /><Relationship Type="http://schemas.openxmlformats.org/officeDocument/2006/relationships/slide" Target="/ppt/slides/slide10.xml" Id="Rfac463a5e7a44faf" /><Relationship Type="http://schemas.openxmlformats.org/officeDocument/2006/relationships/slide" Target="/ppt/slides/slide11.xml" Id="R1fbee3cd757a430b" /><Relationship Type="http://schemas.openxmlformats.org/officeDocument/2006/relationships/slide" Target="/ppt/slides/slide12.xml" Id="R1bf5ec6699a04284" /><Relationship Type="http://schemas.openxmlformats.org/officeDocument/2006/relationships/slide" Target="/ppt/slides/slide13.xml" Id="R94b8309dcd3c4b5d" /><Relationship Type="http://schemas.openxmlformats.org/officeDocument/2006/relationships/slide" Target="/ppt/slides/slide14.xml" Id="R9ee0c273c060467e" /><Relationship Type="http://schemas.openxmlformats.org/officeDocument/2006/relationships/slide" Target="/ppt/slides/slide15.xml" Id="Rb6fc17de1bd04877" /><Relationship Type="http://schemas.openxmlformats.org/officeDocument/2006/relationships/slide" Target="/ppt/slides/slide16.xml" Id="R397ecdd286404729" /><Relationship Type="http://schemas.openxmlformats.org/officeDocument/2006/relationships/slide" Target="/ppt/slides/slide17.xml" Id="R6a49ce0e679b4be0" /><Relationship Type="http://schemas.openxmlformats.org/officeDocument/2006/relationships/slide" Target="/ppt/slides/slide18.xml" Id="R8b755f777091433a" /><Relationship Type="http://schemas.openxmlformats.org/officeDocument/2006/relationships/slide" Target="/ppt/slides/slide19.xml" Id="R52aa52042ec04578" /><Relationship Type="http://schemas.openxmlformats.org/officeDocument/2006/relationships/slide" Target="/ppt/slides/slide20.xml" Id="R67b5b6f932ad4411" /><Relationship Type="http://schemas.openxmlformats.org/officeDocument/2006/relationships/slide" Target="/ppt/slides/slide21.xml" Id="Rbfdcf076f38146a7" /><Relationship Type="http://schemas.openxmlformats.org/officeDocument/2006/relationships/slide" Target="/ppt/slides/slide22.xml" Id="R66748ca306994fe3" /><Relationship Type="http://schemas.openxmlformats.org/officeDocument/2006/relationships/slide" Target="/ppt/slides/slide23.xml" Id="Rf044244e65c6414b" /><Relationship Type="http://schemas.openxmlformats.org/officeDocument/2006/relationships/slide" Target="/ppt/slides/slide24.xml" Id="Re98432eacdab4ca6" /><Relationship Type="http://schemas.openxmlformats.org/officeDocument/2006/relationships/slide" Target="/ppt/slides/slide25.xml" Id="R5c75dd08e3684a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2918166bb6e48d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0733480de484da5" /><Relationship Type="http://schemas.openxmlformats.org/officeDocument/2006/relationships/notesMaster" Target="/ppt/notesMasters/notesMaster1.xml" Id="Rd5949a12218e493a" /></Relationships>
</file>

<file path=ppt/notesSlides/_rels/notesSlide2.xml.rels>&#65279;<?xml version="1.0" encoding="utf-8"?><Relationships xmlns="http://schemas.openxmlformats.org/package/2006/relationships"><Relationship Type="http://schemas.openxmlformats.org/officeDocument/2006/relationships/slide" Target="/ppt/slides/slide2.xml" Id="R78f127dc9eb14615" /><Relationship Type="http://schemas.openxmlformats.org/officeDocument/2006/relationships/notesMaster" Target="/ppt/notesMasters/notesMaster1.xml" Id="Rc2f26894857e4237"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57f2755b804ac4" /><Relationship Type="http://schemas.openxmlformats.org/officeDocument/2006/relationships/notesMaster" Target="/ppt/notesMasters/notesMaster1.xml" Id="R115c56bf359b41f9" /></Relationships>
</file>

<file path=ppt/notesSlides/_rels/notesSlide4.xml.rels>&#65279;<?xml version="1.0" encoding="utf-8"?><Relationships xmlns="http://schemas.openxmlformats.org/package/2006/relationships"><Relationship Type="http://schemas.openxmlformats.org/officeDocument/2006/relationships/slide" Target="/ppt/slides/slide4.xml" Id="Rc07b01d9cee549aa" /><Relationship Type="http://schemas.openxmlformats.org/officeDocument/2006/relationships/notesMaster" Target="/ppt/notesMasters/notesMaster1.xml" Id="R5e9c1484afaa4d16" /></Relationships>
</file>

<file path=ppt/notesSlides/_rels/notesSlide5.xml.rels>&#65279;<?xml version="1.0" encoding="utf-8"?><Relationships xmlns="http://schemas.openxmlformats.org/package/2006/relationships"><Relationship Type="http://schemas.openxmlformats.org/officeDocument/2006/relationships/slide" Target="/ppt/slides/slide5.xml" Id="R8c95f79c1fdd4ed5" /><Relationship Type="http://schemas.openxmlformats.org/officeDocument/2006/relationships/notesMaster" Target="/ppt/notesMasters/notesMaster1.xml" Id="R865866f55b394a8a" /></Relationships>
</file>

<file path=ppt/notesSlides/_rels/notesSlide6.xml.rels>&#65279;<?xml version="1.0" encoding="utf-8"?><Relationships xmlns="http://schemas.openxmlformats.org/package/2006/relationships"><Relationship Type="http://schemas.openxmlformats.org/officeDocument/2006/relationships/slide" Target="/ppt/slides/slide6.xml" Id="Rf2acc1a9acfa4077" /><Relationship Type="http://schemas.openxmlformats.org/officeDocument/2006/relationships/notesMaster" Target="/ppt/notesMasters/notesMaster1.xml" Id="R2bbb3d8fbfed41a5" /></Relationships>
</file>

<file path=ppt/notesSlides/_rels/notesSlide7.xml.rels>&#65279;<?xml version="1.0" encoding="utf-8"?><Relationships xmlns="http://schemas.openxmlformats.org/package/2006/relationships"><Relationship Type="http://schemas.openxmlformats.org/officeDocument/2006/relationships/slide" Target="/ppt/slides/slide7.xml" Id="R5e1aed71d4584b63" /><Relationship Type="http://schemas.openxmlformats.org/officeDocument/2006/relationships/notesMaster" Target="/ppt/notesMasters/notesMaster1.xml" Id="R2ff949c480bf43cc" /></Relationships>
</file>

<file path=ppt/notesSlides/_rels/notesSlide8.xml.rels>&#65279;<?xml version="1.0" encoding="utf-8"?><Relationships xmlns="http://schemas.openxmlformats.org/package/2006/relationships"><Relationship Type="http://schemas.openxmlformats.org/officeDocument/2006/relationships/slide" Target="/ppt/slides/slide8.xml" Id="Reacff97c99c6447c" /><Relationship Type="http://schemas.openxmlformats.org/officeDocument/2006/relationships/notesMaster" Target="/ppt/notesMasters/notesMaster1.xml" Id="Rd646423bc7934047" /></Relationships>
</file>

<file path=ppt/notesSlides/_rels/notesSlide9.xml.rels>&#65279;<?xml version="1.0" encoding="utf-8"?><Relationships xmlns="http://schemas.openxmlformats.org/package/2006/relationships"><Relationship Type="http://schemas.openxmlformats.org/officeDocument/2006/relationships/slide" Target="/ppt/slides/slide9.xml" Id="R12ae8ffb77264531" /><Relationship Type="http://schemas.openxmlformats.org/officeDocument/2006/relationships/notesMaster" Target="/ppt/notesMasters/notesMaster1.xml" Id="R86bf241442f5443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2ccf50d555640a5" /><Relationship Type="http://schemas.openxmlformats.org/officeDocument/2006/relationships/notesMaster" Target="/ppt/notesMasters/notesMaster1.xml" Id="Rc2bb22c3ebbd4e0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49da25a6f664f13" /><Relationship Type="http://schemas.openxmlformats.org/officeDocument/2006/relationships/notesMaster" Target="/ppt/notesMasters/notesMaster1.xml" Id="Rd2df29589e2c4bc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8eb87f8a9884d12" /><Relationship Type="http://schemas.openxmlformats.org/officeDocument/2006/relationships/notesMaster" Target="/ppt/notesMasters/notesMaster1.xml" Id="Rb33806da8dba4e8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3b865067a474f0e" /><Relationship Type="http://schemas.openxmlformats.org/officeDocument/2006/relationships/notesMaster" Target="/ppt/notesMasters/notesMaster1.xml" Id="R54e2b4548f4e4bd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00bf58b7bac4287" /><Relationship Type="http://schemas.openxmlformats.org/officeDocument/2006/relationships/notesMaster" Target="/ppt/notesMasters/notesMaster1.xml" Id="R5785d1f95065498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b321a308cb74be2" /><Relationship Type="http://schemas.openxmlformats.org/officeDocument/2006/relationships/notesMaster" Target="/ppt/notesMasters/notesMaster1.xml" Id="Ra781e5da1dbc48d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193976999dc465e" /><Relationship Type="http://schemas.openxmlformats.org/officeDocument/2006/relationships/notesMaster" Target="/ppt/notesMasters/notesMaster1.xml" Id="R1308e8fad31640b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b8c5fde160c4ef4" /><Relationship Type="http://schemas.openxmlformats.org/officeDocument/2006/relationships/notesMaster" Target="/ppt/notesMasters/notesMaster1.xml" Id="Rb786af02a227458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53beee8896141e8" /><Relationship Type="http://schemas.openxmlformats.org/officeDocument/2006/relationships/notesMaster" Target="/ppt/notesMasters/notesMaster1.xml" Id="R47f18ad71077463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e159d54d5f6433b" /><Relationship Type="http://schemas.openxmlformats.org/officeDocument/2006/relationships/notesMaster" Target="/ppt/notesMasters/notesMaster1.xml" Id="R0b409c0306ad455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ca774a21f224b39" /><Relationship Type="http://schemas.openxmlformats.org/officeDocument/2006/relationships/notesMaster" Target="/ppt/notesMasters/notesMaster1.xml" Id="R8ad6758af126405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1a844c607b846ec" /><Relationship Type="http://schemas.openxmlformats.org/officeDocument/2006/relationships/notesMaster" Target="/ppt/notesMasters/notesMaster1.xml" Id="Rccd6f9bc62ec4eb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d520c7496184b8e" /><Relationship Type="http://schemas.openxmlformats.org/officeDocument/2006/relationships/notesMaster" Target="/ppt/notesMasters/notesMaster1.xml" Id="R4355691ea9b4468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db41ae37f8b4350" /><Relationship Type="http://schemas.openxmlformats.org/officeDocument/2006/relationships/notesMaster" Target="/ppt/notesMasters/notesMaster1.xml" Id="R020f2b76418f482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a16509d2d924722" /><Relationship Type="http://schemas.openxmlformats.org/officeDocument/2006/relationships/notesMaster" Target="/ppt/notesMasters/notesMaster1.xml" Id="Rbca3ded20cb141e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2ad8c8e13c24d0b" /><Relationship Type="http://schemas.openxmlformats.org/officeDocument/2006/relationships/notesMaster" Target="/ppt/notesMasters/notesMaster1.xml" Id="R37ab35db99a94d0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f537b29aa74b44" /><Relationship Type="http://schemas.openxmlformats.org/officeDocument/2006/relationships/image" Target="/ppt/media/image.png" Id="Reeb9af0149c045c1" /><Relationship Type="http://schemas.openxmlformats.org/officeDocument/2006/relationships/image" Target="/ppt/media/image2.png" Id="Rbdf25d46f75d4ea5" /><Relationship Type="http://schemas.openxmlformats.org/officeDocument/2006/relationships/image" Target="/ppt/media/image.jpeg" Id="Ra0d1e54d233345d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40dc2e5ced24a5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eb9af0149c045c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df25d46f75d4ea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0d1e54d233345d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be1c7a958b0498b" /><Relationship Type="http://schemas.openxmlformats.org/officeDocument/2006/relationships/slideLayout" Target="/ppt/slideLayouts/slideLayout1.xml" Id="R060dae0827564f2c" /><Relationship Type="http://schemas.openxmlformats.org/officeDocument/2006/relationships/slideLayout" Target="/ppt/slideLayouts/slideLayout2.xml" Id="Rcf1061e77b894f9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60dae0827564f2c"/>
    <p:sldLayoutId xmlns:r="http://schemas.openxmlformats.org/officeDocument/2006/relationships" id="2147483650" r:id="Rcf1061e77b894f9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2c792d1c0ca4349" /><Relationship Type="http://schemas.openxmlformats.org/officeDocument/2006/relationships/notesSlide" Target="/ppt/notesSlides/notesSlide1.xml" Id="Rcc9c5ecf0e844f9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fcb955167ae4cb7" /><Relationship Type="http://schemas.openxmlformats.org/officeDocument/2006/relationships/notesSlide" Target="/ppt/notesSlides/notesSlide2.xml" Id="Rdc457dabad53417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fb0a91cee864012" /><Relationship Type="http://schemas.openxmlformats.org/officeDocument/2006/relationships/notesSlide" Target="/ppt/notesSlides/notesSlide3.xml" Id="R19dd73adde054d1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5ae32099edf43a0" /><Relationship Type="http://schemas.openxmlformats.org/officeDocument/2006/relationships/notesSlide" Target="/ppt/notesSlides/notesSlide4.xml" Id="R9991db586bde4ee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90369e708bd4942" /><Relationship Type="http://schemas.openxmlformats.org/officeDocument/2006/relationships/notesSlide" Target="/ppt/notesSlides/notesSlide5.xml" Id="Re457d003f75f458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142127473d84b2d" /><Relationship Type="http://schemas.openxmlformats.org/officeDocument/2006/relationships/notesSlide" Target="/ppt/notesSlides/notesSlide6.xml" Id="R9dd343ef967d4ab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e23e51e64fd40dd" /><Relationship Type="http://schemas.openxmlformats.org/officeDocument/2006/relationships/notesSlide" Target="/ppt/notesSlides/notesSlide7.xml" Id="Rabbd5e7fd55f436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9c013ba723241b5" /><Relationship Type="http://schemas.openxmlformats.org/officeDocument/2006/relationships/notesSlide" Target="/ppt/notesSlides/notesSlide8.xml" Id="R31be6735feb8465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8ff4b65a13841a2" /><Relationship Type="http://schemas.openxmlformats.org/officeDocument/2006/relationships/notesSlide" Target="/ppt/notesSlides/notesSlide9.xml" Id="Re1978e1e842846b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956159141e4499c" /><Relationship Type="http://schemas.openxmlformats.org/officeDocument/2006/relationships/notesSlide" Target="/ppt/notesSlides/notesSlide10.xml" Id="R9c1741d4f0ea4b7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ea0281bbff945d2" /><Relationship Type="http://schemas.openxmlformats.org/officeDocument/2006/relationships/notesSlide" Target="/ppt/notesSlides/notesSlide11.xml" Id="Rc8d41147e6a44b9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be05eedf8354a52" /><Relationship Type="http://schemas.openxmlformats.org/officeDocument/2006/relationships/notesSlide" Target="/ppt/notesSlides/notesSlide12.xml" Id="Rad3b747f56424bd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b3c625c90144098" /><Relationship Type="http://schemas.openxmlformats.org/officeDocument/2006/relationships/notesSlide" Target="/ppt/notesSlides/notesSlide13.xml" Id="Ra981906b95d3416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b952f2509dc4980" /><Relationship Type="http://schemas.openxmlformats.org/officeDocument/2006/relationships/notesSlide" Target="/ppt/notesSlides/notesSlide14.xml" Id="R797d3fa4639e423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8e8816795a644e9" /><Relationship Type="http://schemas.openxmlformats.org/officeDocument/2006/relationships/notesSlide" Target="/ppt/notesSlides/notesSlide15.xml" Id="Rcbeb1af99bba4af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972f340e08a470e" /><Relationship Type="http://schemas.openxmlformats.org/officeDocument/2006/relationships/notesSlide" Target="/ppt/notesSlides/notesSlide16.xml" Id="R2c884cc82f1b444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5f276e6e8f141ec" /><Relationship Type="http://schemas.openxmlformats.org/officeDocument/2006/relationships/notesSlide" Target="/ppt/notesSlides/notesSlide17.xml" Id="Ra973d50c8f5242f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b4eb593db26448c" /><Relationship Type="http://schemas.openxmlformats.org/officeDocument/2006/relationships/notesSlide" Target="/ppt/notesSlides/notesSlide18.xml" Id="R227304d281c34ec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b63f0a94e6548da" /><Relationship Type="http://schemas.openxmlformats.org/officeDocument/2006/relationships/notesSlide" Target="/ppt/notesSlides/notesSlide19.xml" Id="Rcaf589c1ddbf42b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123a66945a94eef" /><Relationship Type="http://schemas.openxmlformats.org/officeDocument/2006/relationships/notesSlide" Target="/ppt/notesSlides/notesSlide20.xml" Id="Rb6f8aa1fff88430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2919dd89b81404b" /><Relationship Type="http://schemas.openxmlformats.org/officeDocument/2006/relationships/notesSlide" Target="/ppt/notesSlides/notesSlide21.xml" Id="R5d5c84e07be14b8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9abdebc98a34f91" /><Relationship Type="http://schemas.openxmlformats.org/officeDocument/2006/relationships/notesSlide" Target="/ppt/notesSlides/notesSlide22.xml" Id="Rcbed13254b21498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0b762abfcc24ce7" /><Relationship Type="http://schemas.openxmlformats.org/officeDocument/2006/relationships/notesSlide" Target="/ppt/notesSlides/notesSlide23.xml" Id="R15e0bbf6b76740d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93b854134bb4368" /><Relationship Type="http://schemas.openxmlformats.org/officeDocument/2006/relationships/notesSlide" Target="/ppt/notesSlides/notesSlide24.xml" Id="R9012b1073b37440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7f5c43a09bd406d" /><Relationship Type="http://schemas.openxmlformats.org/officeDocument/2006/relationships/notesSlide" Target="/ppt/notesSlides/notesSlide25.xml" Id="R7d139ea1f9e24a6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以賽亞書第66章</a:t>
            </a:r>
          </a:p>
          <a:p xmlns:a="http://schemas.openxmlformats.org/drawingml/2006/main">
            <a:pPr algn="ctr">
              <a:buNone/>
            </a:pPr>
            <a:r>
              <a:rPr sz="2000">
                <a:solidFill>
                  <a:srgbClr val="FFFFFF"/>
                </a:solidFill>
                <a:latin typeface="Georgia"/>
                <a:ea typeface="Georgia"/>
                <a:cs typeface="Georgia"/>
              </a:rPr>
              <a:t>Isaiah 66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  |  Isaiah 66:1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天是我的座位； 地是我的腳凳。 你們要為我造何等的殿宇？ 哪裏是我安息的地方呢？</a:t>
            </a:r>
          </a:p>
          <a:p xmlns:a="http://schemas.openxmlformats.org/drawingml/2006/main">
            <a:pPr algn="ctr">
              <a:buNone/>
            </a:pPr>
            <a:r>
              <a:rPr sz="2100">
                <a:solidFill>
                  <a:srgbClr val="FFFFFF"/>
                </a:solidFill>
                <a:latin typeface="Georgia"/>
                <a:ea typeface="Georgia"/>
                <a:cs typeface="Georgia"/>
              </a:rPr>
              <a:t>Thus saith the LORD, The heaven is my throne, and the earth is my footstool: where is the house that ye build unto me? and where is the place of my rest?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66:2  |  Isaiah 66:2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耶和華說：這一切都是我手所造的， 所以就都有了。 但我所看顧的， 就是虛心痛悔、 因我話而戰兢的人。</a:t>
            </a:r>
          </a:p>
          <a:p xmlns:a="http://schemas.openxmlformats.org/drawingml/2006/main">
            <a:pPr algn="ctr">
              <a:buNone/>
            </a:pPr>
            <a:r>
              <a:rPr sz="2100">
                <a:solidFill>
                  <a:srgbClr val="FFFFFF"/>
                </a:solidFill>
                <a:latin typeface="Georgia"/>
                <a:ea typeface="Georgia"/>
                <a:cs typeface="Georgia"/>
              </a:rPr>
              <a:t>For all those things hath mine hand made, and all those things have been, saith the LORD: but to this man will I look, even to him that is poor and of a contrite spirit, and trembleth at my word.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66:3  |  Isaiah 66:3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[假冒為善的]宰牛，好像殺人， 獻羊羔，好像打折狗項， 獻供物，好像獻豬血， 燒乳香，好像稱頌偶像。 這等人揀選自己的道路， 心裏喜悅行可憎惡的事。</a:t>
            </a:r>
          </a:p>
          <a:p xmlns:a="http://schemas.openxmlformats.org/drawingml/2006/main">
            <a:pPr algn="ctr">
              <a:buNone/>
            </a:pPr>
            <a:r>
              <a:rPr sz="1800">
                <a:solidFill>
                  <a:srgbClr val="FFFFFF"/>
                </a:solidFill>
                <a:latin typeface="Georgia"/>
                <a:ea typeface="Georgia"/>
                <a:cs typeface="Georgia"/>
              </a:rPr>
              <a:t>He that killeth an ox is as if he slew a man; he that sacrificeth a lamb, as if he cut off a dog’s neck; he that offereth an oblation, as if he offered swine’s blood; he that burneth incense, as if he blessed an idol. Yea, they have chosen their own ways, and their soul delighteth in their abominations.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66:4  |  Isaiah 66:4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我也必揀選迷惑他們的事， 使他們所懼怕的臨到他們； 因為我呼喚，無人答應； 我說話，他們不聽從； 反倒行我眼中看為惡的， 揀選我所不喜悅的。</a:t>
            </a:r>
          </a:p>
          <a:p xmlns:a="http://schemas.openxmlformats.org/drawingml/2006/main">
            <a:pPr algn="ctr">
              <a:buNone/>
            </a:pPr>
            <a:r>
              <a:rPr sz="1800">
                <a:solidFill>
                  <a:srgbClr val="FFFFFF"/>
                </a:solidFill>
                <a:latin typeface="Georgia"/>
                <a:ea typeface="Georgia"/>
                <a:cs typeface="Georgia"/>
              </a:rPr>
              <a:t>I also will choose their delusions, and will bring their fears upon them; because when I called, none did answer; when I spake, they did not hear: but they did evil before mine eyes, and chose that in which I delighted not.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66:5  |  Isaiah 66:5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你們因耶和華言語戰兢的人當聽他的話： 你們的弟兄－就是恨惡你們， 因我名趕出你們的，曾說： 願耶和華得榮耀， 使我們得見你們的喜樂； 但蒙羞的究竟是他們！</a:t>
            </a:r>
          </a:p>
          <a:p xmlns:a="http://schemas.openxmlformats.org/drawingml/2006/main">
            <a:pPr algn="ctr">
              <a:buNone/>
            </a:pPr>
            <a:r>
              <a:rPr sz="2100">
                <a:solidFill>
                  <a:srgbClr val="FFFFFF"/>
                </a:solidFill>
                <a:latin typeface="Georgia"/>
                <a:ea typeface="Georgia"/>
                <a:cs typeface="Georgia"/>
              </a:rPr>
              <a:t>Hear the word of the LORD, ye that tremble at his word; Your brethren that hated you, that cast you out for my name’s sake, said, Let the LORD be glorified: but he shall appear to your joy, and they shall be ashamed.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66:6  |  Isaiah 66:6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有喧嘩的聲音出自城中！ 有聲音出於殿中！ 是耶和華向仇敵施行報應的聲音！</a:t>
            </a:r>
          </a:p>
          <a:p xmlns:a="http://schemas.openxmlformats.org/drawingml/2006/main">
            <a:pPr algn="ctr">
              <a:buNone/>
            </a:pPr>
            <a:r>
              <a:rPr sz="2400">
                <a:solidFill>
                  <a:srgbClr val="FFFFFF"/>
                </a:solidFill>
                <a:latin typeface="Georgia"/>
                <a:ea typeface="Georgia"/>
                <a:cs typeface="Georgia"/>
              </a:rPr>
              <a:t>A voice of noise from the city, a voice from the temple, a voice of the LORD that rendereth recompence to his enemies.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66:7  |  Isaiah 66:7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錫安未曾劬勞就生產， 未覺疼痛就生出男孩。</a:t>
            </a:r>
          </a:p>
          <a:p xmlns:a="http://schemas.openxmlformats.org/drawingml/2006/main">
            <a:pPr algn="ctr">
              <a:buNone/>
            </a:pPr>
            <a:r>
              <a:rPr sz="2400">
                <a:solidFill>
                  <a:srgbClr val="FFFFFF"/>
                </a:solidFill>
                <a:latin typeface="Georgia"/>
                <a:ea typeface="Georgia"/>
                <a:cs typeface="Georgia"/>
              </a:rPr>
              <a:t>Before she travailed, she brought forth; before her pain came, she was delivered of a man child.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66:8  |  Isaiah 66:8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國豈能一日而生？ 民豈能一時而產？ 因為錫安一劬勞便生下兒女， 這樣的事誰曾聽見？ 誰曾看見呢？</a:t>
            </a:r>
          </a:p>
          <a:p xmlns:a="http://schemas.openxmlformats.org/drawingml/2006/main">
            <a:pPr algn="ctr">
              <a:buNone/>
            </a:pPr>
            <a:r>
              <a:rPr sz="2100">
                <a:solidFill>
                  <a:srgbClr val="FFFFFF"/>
                </a:solidFill>
                <a:latin typeface="Georgia"/>
                <a:ea typeface="Georgia"/>
                <a:cs typeface="Georgia"/>
              </a:rPr>
              <a:t>Who hath heard such a thing? who hath seen such things? Shall the earth be made to bring forth in one day? or shall a nation be born at once? for as soon as Zion travailed, she brought forth her children.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66:9  |  Isaiah 66:9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耶和華說：我既使她臨產， 豈不使她生產呢？ 你的神說：我既使她生產， 豈能使她閉[胎]不生呢？</a:t>
            </a:r>
          </a:p>
          <a:p xmlns:a="http://schemas.openxmlformats.org/drawingml/2006/main">
            <a:pPr algn="ctr">
              <a:buNone/>
            </a:pPr>
            <a:r>
              <a:rPr sz="2400">
                <a:solidFill>
                  <a:srgbClr val="FFFFFF"/>
                </a:solidFill>
                <a:latin typeface="Georgia"/>
                <a:ea typeface="Georgia"/>
                <a:cs typeface="Georgia"/>
              </a:rPr>
              <a:t>Shall I bring to the birth, and not cause to bring forth? saith the LORD: shall I cause to bring forth, and shut the womb? saith thy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66:10  |  Isaiah 66:10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你們愛慕耶路撒冷的 都要與她一同歡喜快樂； 你們為她悲哀的 都要與她一同樂上加樂；</a:t>
            </a:r>
          </a:p>
          <a:p xmlns:a="http://schemas.openxmlformats.org/drawingml/2006/main">
            <a:pPr algn="ctr">
              <a:buNone/>
            </a:pPr>
            <a:r>
              <a:rPr sz="2400">
                <a:solidFill>
                  <a:srgbClr val="FFFFFF"/>
                </a:solidFill>
                <a:latin typeface="Georgia"/>
                <a:ea typeface="Georgia"/>
                <a:cs typeface="Georgia"/>
              </a:rPr>
              <a:t>Rejoice ye with Jerusalem, and be glad with her, all ye that love her: rejoice for joy with her, all ye that mourn for 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66:11  |  Isaiah 66:11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使你們在她安慰的懷中吃奶得飽， 使他們得她豐盛的榮耀， 猶如擠奶，滿心喜樂。</a:t>
            </a:r>
          </a:p>
          <a:p xmlns:a="http://schemas.openxmlformats.org/drawingml/2006/main">
            <a:pPr algn="ctr">
              <a:buNone/>
            </a:pPr>
            <a:r>
              <a:rPr sz="2400">
                <a:solidFill>
                  <a:srgbClr val="FFFFFF"/>
                </a:solidFill>
                <a:latin typeface="Georgia"/>
                <a:ea typeface="Georgia"/>
                <a:cs typeface="Georgia"/>
              </a:rPr>
              <a:t>That ye may suck, and be satisfied with the breasts of her consolations; that ye may milk out, and be delighted with the abundance of her glory.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66:12  |  Isaiah 66:12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我要使平安延及她，好像江河， 使列國的榮耀延及她，如同漲溢的河。 你們要[從中]享受； 你們必蒙抱在肋旁，搖弄在膝上。</a:t>
            </a:r>
          </a:p>
          <a:p xmlns:a="http://schemas.openxmlformats.org/drawingml/2006/main">
            <a:pPr algn="ctr">
              <a:buNone/>
            </a:pPr>
            <a:r>
              <a:rPr sz="2100">
                <a:solidFill>
                  <a:srgbClr val="FFFFFF"/>
                </a:solidFill>
                <a:latin typeface="Georgia"/>
                <a:ea typeface="Georgia"/>
                <a:cs typeface="Georgia"/>
              </a:rPr>
              <a:t>For thus saith the LORD, Behold, I will extend peace to her like a river, and the glory of the Gentiles like a flowing stream: then shall ye suck, ye shall be borne upon her sides, and be dandled upon her knees.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66:13  |  Isaiah 66:13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母親怎樣安慰兒子，我就照樣安慰你們； 你們也必因耶路撒冷得安慰。</a:t>
            </a:r>
          </a:p>
          <a:p xmlns:a="http://schemas.openxmlformats.org/drawingml/2006/main">
            <a:pPr algn="ctr">
              <a:buNone/>
            </a:pPr>
            <a:r>
              <a:rPr sz="2400">
                <a:solidFill>
                  <a:srgbClr val="FFFFFF"/>
                </a:solidFill>
                <a:latin typeface="Georgia"/>
                <a:ea typeface="Georgia"/>
                <a:cs typeface="Georgia"/>
              </a:rPr>
              <a:t>As one whom his mother comforteth, so will I comfort you; and ye shall be comforted in Jerusalem.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66:14  |  Isaiah 66:14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你們看見，就心中快樂； 你們的骨頭必得滋潤像嫩草一樣； 而且耶和華的手向他僕人所行的必被人知道； 他也要向仇敵發惱恨。</a:t>
            </a:r>
          </a:p>
          <a:p xmlns:a="http://schemas.openxmlformats.org/drawingml/2006/main">
            <a:pPr algn="ctr">
              <a:buNone/>
            </a:pPr>
            <a:r>
              <a:rPr sz="2100">
                <a:solidFill>
                  <a:srgbClr val="FFFFFF"/>
                </a:solidFill>
                <a:latin typeface="Georgia"/>
                <a:ea typeface="Georgia"/>
                <a:cs typeface="Georgia"/>
              </a:rPr>
              <a:t>And when ye see this, your heart shall rejoice, and your bones shall flourish like an herb: and the hand of the LORD shall be known toward his servants, and his indignation toward his enemies.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66:15  |  Isaiah 66:15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看哪，耶和華必在火中降臨； 他的車輦像旋風， 以烈怒施行報應， 以火焰施行責罰；</a:t>
            </a:r>
          </a:p>
          <a:p xmlns:a="http://schemas.openxmlformats.org/drawingml/2006/main">
            <a:pPr algn="ctr">
              <a:buNone/>
            </a:pPr>
            <a:r>
              <a:rPr sz="2100">
                <a:solidFill>
                  <a:srgbClr val="FFFFFF"/>
                </a:solidFill>
                <a:latin typeface="Georgia"/>
                <a:ea typeface="Georgia"/>
                <a:cs typeface="Georgia"/>
              </a:rPr>
              <a:t>For, behold, the LORD will come with fire, and with his chariots like a whirlwind, to render his anger with fury, and his rebuke with flames of fire.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66:16  |  Isaiah 66:16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因為耶和華在一切有血氣的人身上， 必以火與刀施行審判； 被耶和華所殺的必多。</a:t>
            </a:r>
          </a:p>
          <a:p xmlns:a="http://schemas.openxmlformats.org/drawingml/2006/main">
            <a:pPr algn="ctr">
              <a:buNone/>
            </a:pPr>
            <a:r>
              <a:rPr sz="2400">
                <a:solidFill>
                  <a:srgbClr val="FFFFFF"/>
                </a:solidFill>
                <a:latin typeface="Georgia"/>
                <a:ea typeface="Georgia"/>
                <a:cs typeface="Georgia"/>
              </a:rPr>
              <a:t>For by fire and by his sword will the LORD plead with all flesh: and the slain of the LORD shall be many.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66:17  |  Isaiah 66:17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「那些分別為聖、潔淨自己的，進入園內跟在其中一個人的後頭，吃豬肉和倉鼠並可憎之物，他們必一同滅絕；這是耶和華說的。</a:t>
            </a:r>
          </a:p>
          <a:p xmlns:a="http://schemas.openxmlformats.org/drawingml/2006/main">
            <a:pPr algn="ctr">
              <a:buNone/>
            </a:pPr>
            <a:r>
              <a:rPr sz="2100">
                <a:solidFill>
                  <a:srgbClr val="FFFFFF"/>
                </a:solidFill>
                <a:latin typeface="Georgia"/>
                <a:ea typeface="Georgia"/>
                <a:cs typeface="Georgia"/>
              </a:rPr>
              <a:t>They that sanctify themselves, and purify themselves in the gardens behind one tree in the midst, eating swine’s flesh, and the abomination, and the mouse, shall be consumed together, saith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66:18  |  Isaiah 66:18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「[我知道]他們的行為和他們的意念。[時候]將到，我必將萬民萬族聚來，看見我的榮耀，</a:t>
            </a:r>
          </a:p>
          <a:p xmlns:a="http://schemas.openxmlformats.org/drawingml/2006/main">
            <a:pPr algn="ctr">
              <a:buNone/>
            </a:pPr>
            <a:r>
              <a:rPr sz="2400">
                <a:solidFill>
                  <a:srgbClr val="FFFFFF"/>
                </a:solidFill>
                <a:latin typeface="Georgia"/>
                <a:ea typeface="Georgia"/>
                <a:cs typeface="Georgia"/>
              </a:rPr>
              <a:t>For I know their works and their thoughts: it shall come, that I will gather all nations and tongues; and they shall come, and see my glory.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66:19  |  Isaiah 66:19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我要顯神蹟在他們中間。逃脫的，我要差到列國去，就是到他施、普勒、拉弓的路德和土巴、雅完，並素來沒有聽見我名聲、沒有看見我榮耀遼遠的海島；他們必將我的榮耀傳揚在列國中。</a:t>
            </a:r>
          </a:p>
          <a:p xmlns:a="http://schemas.openxmlformats.org/drawingml/2006/main">
            <a:pPr algn="ctr">
              <a:buNone/>
            </a:pPr>
            <a:r>
              <a:rPr sz="1800">
                <a:solidFill>
                  <a:srgbClr val="FFFFFF"/>
                </a:solidFill>
                <a:latin typeface="Georgia"/>
                <a:ea typeface="Georgia"/>
                <a:cs typeface="Georgia"/>
              </a:rPr>
              <a:t>And I will set a sign among them, and I will send those that escape of them unto the nations, to Tarshish, Pul, and Lud, that draw the bow, to Tubal, and Javan, to the isles afar off, that have not heard my fame, neither have seen my glory; and they shall declare my glory among the Gentiles.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66:20  |  Isaiah 66:20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他們必將你們的弟兄從列國中送回，使他們或騎馬，或坐車，坐轎，騎騾子，騎獨峰駝，到我的聖山耶路撒冷，作為供物獻給耶和華，好像以色列人用潔淨的器皿盛供物奉到耶和華的殿中；這是耶和華說的。</a:t>
            </a:r>
          </a:p>
          <a:p xmlns:a="http://schemas.openxmlformats.org/drawingml/2006/main">
            <a:pPr algn="ctr">
              <a:buNone/>
            </a:pPr>
            <a:r>
              <a:rPr sz="1800">
                <a:solidFill>
                  <a:srgbClr val="FFFFFF"/>
                </a:solidFill>
                <a:latin typeface="Georgia"/>
                <a:ea typeface="Georgia"/>
                <a:cs typeface="Georgia"/>
              </a:rPr>
              <a:t>And they shall bring all your brethren for an offering unto the LORD out of all nations upon horses, and in chariots, and in litters, and upon mules, and upon swift beasts, to my holy mountain Jerusalem, saith the LORD, as the children of Israel bring an offering in a clean vessel into the house of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66:21  |  Isaiah 66:21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耶和華說：我也必從他們中間取人為祭司，為利未人。」</a:t>
            </a:r>
          </a:p>
          <a:p xmlns:a="http://schemas.openxmlformats.org/drawingml/2006/main">
            <a:pPr algn="ctr">
              <a:buNone/>
            </a:pPr>
            <a:r>
              <a:rPr sz="2800">
                <a:solidFill>
                  <a:srgbClr val="FFFFFF"/>
                </a:solidFill>
                <a:latin typeface="Georgia"/>
                <a:ea typeface="Georgia"/>
                <a:cs typeface="Georgia"/>
              </a:rPr>
              <a:t>And I will also take of them for priests and for Levites, saith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66:22  |  Isaiah 66:22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耶和華說：我所要造的新天新地， 怎樣在我面前長存； 你們的後裔和你們的名字也必照樣長存。</a:t>
            </a:r>
          </a:p>
          <a:p xmlns:a="http://schemas.openxmlformats.org/drawingml/2006/main">
            <a:pPr algn="ctr">
              <a:buNone/>
            </a:pPr>
            <a:r>
              <a:rPr sz="2400">
                <a:solidFill>
                  <a:srgbClr val="FFFFFF"/>
                </a:solidFill>
                <a:latin typeface="Georgia"/>
                <a:ea typeface="Georgia"/>
                <a:cs typeface="Georgia"/>
              </a:rPr>
              <a:t>For as the new heavens and the new earth, which I will make, shall remain before me, saith the LORD, so shall your seed and your name remain.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66:23  |  Isaiah 66:23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每逢月朔、安息日， 凡有血氣的必來在我面前下拜。 這是耶和華說的。</a:t>
            </a:r>
          </a:p>
          <a:p xmlns:a="http://schemas.openxmlformats.org/drawingml/2006/main">
            <a:pPr algn="ctr">
              <a:buNone/>
            </a:pPr>
            <a:r>
              <a:rPr sz="2100">
                <a:solidFill>
                  <a:srgbClr val="FFFFFF"/>
                </a:solidFill>
                <a:latin typeface="Georgia"/>
                <a:ea typeface="Georgia"/>
                <a:cs typeface="Georgia"/>
              </a:rPr>
              <a:t>And it shall come to pass, that from one new moon to another, and from one sabbath to another, shall all flesh come to worship before me, saith the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66:24  |  Isaiah 66:24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他們必出去觀看那些違背我人的屍首； 因為他們的蟲是不死的； 他們的火是不滅的； 凡有血氣的都必憎惡他們。</a:t>
            </a:r>
          </a:p>
          <a:p xmlns:a="http://schemas.openxmlformats.org/drawingml/2006/main">
            <a:pPr algn="ctr">
              <a:buNone/>
            </a:pPr>
            <a:r>
              <a:rPr sz="2100">
                <a:solidFill>
                  <a:srgbClr val="FFFFFF"/>
                </a:solidFill>
                <a:latin typeface="Georgia"/>
                <a:ea typeface="Georgia"/>
                <a:cs typeface="Georgia"/>
              </a:rPr>
              <a:t>And they shall go forth, and look upon the carcases of the men that have transgressed against me: for their worm shall not die, neither shall their fire be quenched; and they shall be an abhorring unto all flesh.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2026-08-30T04:03:37.5270000Z</dcterms:created>
  <dcterms:modified xsi:type="dcterms:W3CDTF">2026-08-30T04:03:37.5270000Z</dcterms:modified>
</coreProperties>
</file>