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aa857194d5341b9" /><Relationship Type="http://schemas.openxmlformats.org/officeDocument/2006/relationships/extended-properties" Target="/docProps/app.xml" Id="R9dc233117885465c" /><Relationship Type="http://schemas.openxmlformats.org/officeDocument/2006/relationships/officeDocument" Target="/ppt/presentation.xml" Id="R418875c80cfb4a54" /></Relationships>
</file>

<file path=ppt/presentation.xml><?xml version="1.0" encoding="utf-8"?>
<p:presentation xmlns:p="http://schemas.openxmlformats.org/presentationml/2006/main">
  <p:sldMasterIdLst>
    <p:sldMasterId xmlns:r="http://schemas.openxmlformats.org/officeDocument/2006/relationships" id="2147483648" r:id="R43060bbbffd5465e"/>
  </p:sldMasterIdLst>
  <p:notesMasterIdLst>
    <p:notesMasterId xmlns:r="http://schemas.openxmlformats.org/officeDocument/2006/relationships" r:id="Rd73baa6fe0134aec"/>
  </p:notesMasterIdLst>
  <p:sldIdLst>
    <p:sldId xmlns:r="http://schemas.openxmlformats.org/officeDocument/2006/relationships" id="256" r:id="R6e4abf12cf5b43a1"/>
    <p:sldId xmlns:r="http://schemas.openxmlformats.org/officeDocument/2006/relationships" id="257" r:id="R7dec6815a4854124"/>
    <p:sldId xmlns:r="http://schemas.openxmlformats.org/officeDocument/2006/relationships" id="258" r:id="R3ca1dfbcb5724110"/>
    <p:sldId xmlns:r="http://schemas.openxmlformats.org/officeDocument/2006/relationships" id="259" r:id="R8aceaf42a0ca469c"/>
    <p:sldId xmlns:r="http://schemas.openxmlformats.org/officeDocument/2006/relationships" id="260" r:id="R828ef2fbf6104eb2"/>
    <p:sldId xmlns:r="http://schemas.openxmlformats.org/officeDocument/2006/relationships" id="261" r:id="R9f6424f850054c72"/>
    <p:sldId xmlns:r="http://schemas.openxmlformats.org/officeDocument/2006/relationships" id="262" r:id="R2d0ae573aca74313"/>
    <p:sldId xmlns:r="http://schemas.openxmlformats.org/officeDocument/2006/relationships" id="263" r:id="Ra47bbbf5fb304407"/>
    <p:sldId xmlns:r="http://schemas.openxmlformats.org/officeDocument/2006/relationships" id="264" r:id="Rd8dd5f7e5f484df6"/>
    <p:sldId xmlns:r="http://schemas.openxmlformats.org/officeDocument/2006/relationships" id="265" r:id="Re5664f36581c4d46"/>
    <p:sldId xmlns:r="http://schemas.openxmlformats.org/officeDocument/2006/relationships" id="266" r:id="R64c13a9abc2d4946"/>
    <p:sldId xmlns:r="http://schemas.openxmlformats.org/officeDocument/2006/relationships" id="267" r:id="R41a2767a47c04928"/>
    <p:sldId xmlns:r="http://schemas.openxmlformats.org/officeDocument/2006/relationships" id="268" r:id="Ra90c819710574db6"/>
    <p:sldId xmlns:r="http://schemas.openxmlformats.org/officeDocument/2006/relationships" id="269" r:id="R3b447fad7f59420e"/>
    <p:sldId xmlns:r="http://schemas.openxmlformats.org/officeDocument/2006/relationships" id="270" r:id="R92c8b4cf0d834cbf"/>
    <p:sldId xmlns:r="http://schemas.openxmlformats.org/officeDocument/2006/relationships" id="271" r:id="R3978d162d8094490"/>
    <p:sldId xmlns:r="http://schemas.openxmlformats.org/officeDocument/2006/relationships" id="272" r:id="R51e4f5c93d1346a3"/>
    <p:sldId xmlns:r="http://schemas.openxmlformats.org/officeDocument/2006/relationships" id="273" r:id="R32207cab4bb944a8"/>
    <p:sldId xmlns:r="http://schemas.openxmlformats.org/officeDocument/2006/relationships" id="274" r:id="R97af8eb8b437485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2627192587143c8" /><Relationship Type="http://schemas.openxmlformats.org/officeDocument/2006/relationships/slideMaster" Target="/ppt/slideMasters/slideMaster1.xml" Id="R43060bbbffd5465e" /><Relationship Type="http://schemas.openxmlformats.org/officeDocument/2006/relationships/notesMaster" Target="/ppt/notesMasters/notesMaster1.xml" Id="Rd73baa6fe0134aec" /><Relationship Type="http://schemas.openxmlformats.org/officeDocument/2006/relationships/presProps" Target="/ppt/presProps.xml" Id="Rd9ff7115c13a4152" /><Relationship Type="http://schemas.openxmlformats.org/officeDocument/2006/relationships/tableStyles" Target="/ppt/tableStyles.xml" Id="R36932647d5ac43d8" /><Relationship Type="http://schemas.openxmlformats.org/officeDocument/2006/relationships/slide" Target="/ppt/slides/slide1.xml" Id="R6e4abf12cf5b43a1" /><Relationship Type="http://schemas.openxmlformats.org/officeDocument/2006/relationships/slide" Target="/ppt/slides/slide2.xml" Id="R7dec6815a4854124" /><Relationship Type="http://schemas.openxmlformats.org/officeDocument/2006/relationships/slide" Target="/ppt/slides/slide3.xml" Id="R3ca1dfbcb5724110" /><Relationship Type="http://schemas.openxmlformats.org/officeDocument/2006/relationships/slide" Target="/ppt/slides/slide4.xml" Id="R8aceaf42a0ca469c" /><Relationship Type="http://schemas.openxmlformats.org/officeDocument/2006/relationships/slide" Target="/ppt/slides/slide5.xml" Id="R828ef2fbf6104eb2" /><Relationship Type="http://schemas.openxmlformats.org/officeDocument/2006/relationships/slide" Target="/ppt/slides/slide6.xml" Id="R9f6424f850054c72" /><Relationship Type="http://schemas.openxmlformats.org/officeDocument/2006/relationships/slide" Target="/ppt/slides/slide7.xml" Id="R2d0ae573aca74313" /><Relationship Type="http://schemas.openxmlformats.org/officeDocument/2006/relationships/slide" Target="/ppt/slides/slide8.xml" Id="Ra47bbbf5fb304407" /><Relationship Type="http://schemas.openxmlformats.org/officeDocument/2006/relationships/slide" Target="/ppt/slides/slide9.xml" Id="Rd8dd5f7e5f484df6" /><Relationship Type="http://schemas.openxmlformats.org/officeDocument/2006/relationships/slide" Target="/ppt/slides/slide10.xml" Id="Re5664f36581c4d46" /><Relationship Type="http://schemas.openxmlformats.org/officeDocument/2006/relationships/slide" Target="/ppt/slides/slide11.xml" Id="R64c13a9abc2d4946" /><Relationship Type="http://schemas.openxmlformats.org/officeDocument/2006/relationships/slide" Target="/ppt/slides/slide12.xml" Id="R41a2767a47c04928" /><Relationship Type="http://schemas.openxmlformats.org/officeDocument/2006/relationships/slide" Target="/ppt/slides/slide13.xml" Id="Ra90c819710574db6" /><Relationship Type="http://schemas.openxmlformats.org/officeDocument/2006/relationships/slide" Target="/ppt/slides/slide14.xml" Id="R3b447fad7f59420e" /><Relationship Type="http://schemas.openxmlformats.org/officeDocument/2006/relationships/slide" Target="/ppt/slides/slide15.xml" Id="R92c8b4cf0d834cbf" /><Relationship Type="http://schemas.openxmlformats.org/officeDocument/2006/relationships/slide" Target="/ppt/slides/slide16.xml" Id="R3978d162d8094490" /><Relationship Type="http://schemas.openxmlformats.org/officeDocument/2006/relationships/slide" Target="/ppt/slides/slide17.xml" Id="R51e4f5c93d1346a3" /><Relationship Type="http://schemas.openxmlformats.org/officeDocument/2006/relationships/slide" Target="/ppt/slides/slide18.xml" Id="R32207cab4bb944a8" /><Relationship Type="http://schemas.openxmlformats.org/officeDocument/2006/relationships/slide" Target="/ppt/slides/slide19.xml" Id="R97af8eb8b437485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5aed5fc052d0494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b7204999a9e4062" /><Relationship Type="http://schemas.openxmlformats.org/officeDocument/2006/relationships/notesMaster" Target="/ppt/notesMasters/notesMaster1.xml" Id="Rb3a03afdcdfe4a40" /></Relationships>
</file>

<file path=ppt/notesSlides/_rels/notesSlide2.xml.rels>&#65279;<?xml version="1.0" encoding="utf-8"?><Relationships xmlns="http://schemas.openxmlformats.org/package/2006/relationships"><Relationship Type="http://schemas.openxmlformats.org/officeDocument/2006/relationships/slide" Target="/ppt/slides/slide2.xml" Id="Rc9c70044a3624eb2" /><Relationship Type="http://schemas.openxmlformats.org/officeDocument/2006/relationships/notesMaster" Target="/ppt/notesMasters/notesMaster1.xml" Id="Rcd1d236adf594444" /></Relationships>
</file>

<file path=ppt/notesSlides/_rels/notesSlide3.xml.rels>&#65279;<?xml version="1.0" encoding="utf-8"?><Relationships xmlns="http://schemas.openxmlformats.org/package/2006/relationships"><Relationship Type="http://schemas.openxmlformats.org/officeDocument/2006/relationships/slide" Target="/ppt/slides/slide3.xml" Id="R9fadd75a45c34b1a" /><Relationship Type="http://schemas.openxmlformats.org/officeDocument/2006/relationships/notesMaster" Target="/ppt/notesMasters/notesMaster1.xml" Id="R1219d25508034c09" /></Relationships>
</file>

<file path=ppt/notesSlides/_rels/notesSlide4.xml.rels>&#65279;<?xml version="1.0" encoding="utf-8"?><Relationships xmlns="http://schemas.openxmlformats.org/package/2006/relationships"><Relationship Type="http://schemas.openxmlformats.org/officeDocument/2006/relationships/slide" Target="/ppt/slides/slide4.xml" Id="R1dc6c6c102474f87" /><Relationship Type="http://schemas.openxmlformats.org/officeDocument/2006/relationships/notesMaster" Target="/ppt/notesMasters/notesMaster1.xml" Id="R130b579ddd694057" /></Relationships>
</file>

<file path=ppt/notesSlides/_rels/notesSlide5.xml.rels>&#65279;<?xml version="1.0" encoding="utf-8"?><Relationships xmlns="http://schemas.openxmlformats.org/package/2006/relationships"><Relationship Type="http://schemas.openxmlformats.org/officeDocument/2006/relationships/slide" Target="/ppt/slides/slide5.xml" Id="R374361fdb69b4948" /><Relationship Type="http://schemas.openxmlformats.org/officeDocument/2006/relationships/notesMaster" Target="/ppt/notesMasters/notesMaster1.xml" Id="R540b9affd42a4eee" /></Relationships>
</file>

<file path=ppt/notesSlides/_rels/notesSlide6.xml.rels>&#65279;<?xml version="1.0" encoding="utf-8"?><Relationships xmlns="http://schemas.openxmlformats.org/package/2006/relationships"><Relationship Type="http://schemas.openxmlformats.org/officeDocument/2006/relationships/slide" Target="/ppt/slides/slide6.xml" Id="Rd197898efe3c45c3" /><Relationship Type="http://schemas.openxmlformats.org/officeDocument/2006/relationships/notesMaster" Target="/ppt/notesMasters/notesMaster1.xml" Id="R11f49bd680d94b04" /></Relationships>
</file>

<file path=ppt/notesSlides/_rels/notesSlide7.xml.rels>&#65279;<?xml version="1.0" encoding="utf-8"?><Relationships xmlns="http://schemas.openxmlformats.org/package/2006/relationships"><Relationship Type="http://schemas.openxmlformats.org/officeDocument/2006/relationships/slide" Target="/ppt/slides/slide7.xml" Id="Ra4396bdaea9d465d" /><Relationship Type="http://schemas.openxmlformats.org/officeDocument/2006/relationships/notesMaster" Target="/ppt/notesMasters/notesMaster1.xml" Id="Rba104129ac994a1d" /></Relationships>
</file>

<file path=ppt/notesSlides/_rels/notesSlide8.xml.rels>&#65279;<?xml version="1.0" encoding="utf-8"?><Relationships xmlns="http://schemas.openxmlformats.org/package/2006/relationships"><Relationship Type="http://schemas.openxmlformats.org/officeDocument/2006/relationships/slide" Target="/ppt/slides/slide8.xml" Id="R1999496e12b14ed0" /><Relationship Type="http://schemas.openxmlformats.org/officeDocument/2006/relationships/notesMaster" Target="/ppt/notesMasters/notesMaster1.xml" Id="R5ae440c7a9854818" /></Relationships>
</file>

<file path=ppt/notesSlides/_rels/notesSlide9.xml.rels>&#65279;<?xml version="1.0" encoding="utf-8"?><Relationships xmlns="http://schemas.openxmlformats.org/package/2006/relationships"><Relationship Type="http://schemas.openxmlformats.org/officeDocument/2006/relationships/slide" Target="/ppt/slides/slide9.xml" Id="R6532f964608d402b" /><Relationship Type="http://schemas.openxmlformats.org/officeDocument/2006/relationships/notesMaster" Target="/ppt/notesMasters/notesMaster1.xml" Id="Rdcc302f22d564b9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6fd96e8845fa4f9a" /><Relationship Type="http://schemas.openxmlformats.org/officeDocument/2006/relationships/notesMaster" Target="/ppt/notesMasters/notesMaster1.xml" Id="R139ecbe90b8741f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8307e6e8754fb5" /><Relationship Type="http://schemas.openxmlformats.org/officeDocument/2006/relationships/notesMaster" Target="/ppt/notesMasters/notesMaster1.xml" Id="R05822c69ef994cb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f74670630364801" /><Relationship Type="http://schemas.openxmlformats.org/officeDocument/2006/relationships/notesMaster" Target="/ppt/notesMasters/notesMaster1.xml" Id="Rf21fb16efeab4e8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b147114bbed4d06" /><Relationship Type="http://schemas.openxmlformats.org/officeDocument/2006/relationships/notesMaster" Target="/ppt/notesMasters/notesMaster1.xml" Id="R633e6bb0f498415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56b6bc9230d403f" /><Relationship Type="http://schemas.openxmlformats.org/officeDocument/2006/relationships/notesMaster" Target="/ppt/notesMasters/notesMaster1.xml" Id="Rbcc575454046402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5c9b9ae23e6408c" /><Relationship Type="http://schemas.openxmlformats.org/officeDocument/2006/relationships/notesMaster" Target="/ppt/notesMasters/notesMaster1.xml" Id="R442f53143ba9461d"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5ecc30ed19314947" /><Relationship Type="http://schemas.openxmlformats.org/officeDocument/2006/relationships/notesMaster" Target="/ppt/notesMasters/notesMaster1.xml" Id="Rfe26ae791f4a452c"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02a343e23b24e8d" /><Relationship Type="http://schemas.openxmlformats.org/officeDocument/2006/relationships/notesMaster" Target="/ppt/notesMasters/notesMaster1.xml" Id="R47fe07684f814ee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aa64c00755ff488d" /><Relationship Type="http://schemas.openxmlformats.org/officeDocument/2006/relationships/notesMaster" Target="/ppt/notesMasters/notesMaster1.xml" Id="Rc4c9f9e94f4a45a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d0537f5141ec44db" /><Relationship Type="http://schemas.openxmlformats.org/officeDocument/2006/relationships/notesMaster" Target="/ppt/notesMasters/notesMaster1.xml" Id="Rd451816ffae84d4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4279f73078447c6" /><Relationship Type="http://schemas.openxmlformats.org/officeDocument/2006/relationships/image" Target="/ppt/media/image.png" Id="R48d425c2ad104d4b" /><Relationship Type="http://schemas.openxmlformats.org/officeDocument/2006/relationships/image" Target="/ppt/media/image2.png" Id="R430153cd37a24c70" /><Relationship Type="http://schemas.openxmlformats.org/officeDocument/2006/relationships/image" Target="/ppt/media/image.jpeg" Id="Ra7c5e7e40b8d429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3178ec7e09f9438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48d425c2ad104d4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430153cd37a24c7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a7c5e7e40b8d429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29deaed051f4dc0" /><Relationship Type="http://schemas.openxmlformats.org/officeDocument/2006/relationships/slideLayout" Target="/ppt/slideLayouts/slideLayout1.xml" Id="R726fb42f6fb74abd" /><Relationship Type="http://schemas.openxmlformats.org/officeDocument/2006/relationships/slideLayout" Target="/ppt/slideLayouts/slideLayout2.xml" Id="R4cce8e62bab540c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26fb42f6fb74abd"/>
    <p:sldLayoutId xmlns:r="http://schemas.openxmlformats.org/officeDocument/2006/relationships" id="2147483650" r:id="R4cce8e62bab540c1"/>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eb3e5ad60b54547" /><Relationship Type="http://schemas.openxmlformats.org/officeDocument/2006/relationships/notesSlide" Target="/ppt/notesSlides/notesSlide1.xml" Id="R436959e95dfb4f3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e134ee61cdfe43de" /><Relationship Type="http://schemas.openxmlformats.org/officeDocument/2006/relationships/notesSlide" Target="/ppt/notesSlides/notesSlide2.xml" Id="Rf56578a725ed443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05784661b2d41eb" /><Relationship Type="http://schemas.openxmlformats.org/officeDocument/2006/relationships/notesSlide" Target="/ppt/notesSlides/notesSlide3.xml" Id="R63efe9ab62b147d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c13396928b844794" /><Relationship Type="http://schemas.openxmlformats.org/officeDocument/2006/relationships/notesSlide" Target="/ppt/notesSlides/notesSlide4.xml" Id="Rf8fbc89a25c0486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5452c95b2004f66" /><Relationship Type="http://schemas.openxmlformats.org/officeDocument/2006/relationships/notesSlide" Target="/ppt/notesSlides/notesSlide5.xml" Id="R6133caa128924662"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59aefc903d5f4fcb" /><Relationship Type="http://schemas.openxmlformats.org/officeDocument/2006/relationships/notesSlide" Target="/ppt/notesSlides/notesSlide6.xml" Id="R2272cc18bf554750"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f968f52bbfb74e10" /><Relationship Type="http://schemas.openxmlformats.org/officeDocument/2006/relationships/notesSlide" Target="/ppt/notesSlides/notesSlide7.xml" Id="Rfaffa63fc8e446fb"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5cb7ee1ed3b245de" /><Relationship Type="http://schemas.openxmlformats.org/officeDocument/2006/relationships/notesSlide" Target="/ppt/notesSlides/notesSlide8.xml" Id="R9144f8492d00418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f4074282ce141a4" /><Relationship Type="http://schemas.openxmlformats.org/officeDocument/2006/relationships/notesSlide" Target="/ppt/notesSlides/notesSlide9.xml" Id="R9643c3c5ae3e4fb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a0a89aeebcd47d2" /><Relationship Type="http://schemas.openxmlformats.org/officeDocument/2006/relationships/notesSlide" Target="/ppt/notesSlides/notesSlide10.xml" Id="Ra9fd3ca74d1f401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b074b6d3cdb4439" /><Relationship Type="http://schemas.openxmlformats.org/officeDocument/2006/relationships/notesSlide" Target="/ppt/notesSlides/notesSlide11.xml" Id="R53cf3d858304443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e1c13dc38deb47c7" /><Relationship Type="http://schemas.openxmlformats.org/officeDocument/2006/relationships/notesSlide" Target="/ppt/notesSlides/notesSlide12.xml" Id="R1a51ed9142304ed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1ac887c723924410" /><Relationship Type="http://schemas.openxmlformats.org/officeDocument/2006/relationships/notesSlide" Target="/ppt/notesSlides/notesSlide13.xml" Id="Rd367f7f3289c43a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14e6fc7cdbc8456f" /><Relationship Type="http://schemas.openxmlformats.org/officeDocument/2006/relationships/notesSlide" Target="/ppt/notesSlides/notesSlide14.xml" Id="R5c877a8e2939427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6ba883c0aa7411b" /><Relationship Type="http://schemas.openxmlformats.org/officeDocument/2006/relationships/notesSlide" Target="/ppt/notesSlides/notesSlide15.xml" Id="R226288c3913845a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d656c6fc45746bb" /><Relationship Type="http://schemas.openxmlformats.org/officeDocument/2006/relationships/notesSlide" Target="/ppt/notesSlides/notesSlide16.xml" Id="R74963b36de1f4b0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7b1f646ebc11423c" /><Relationship Type="http://schemas.openxmlformats.org/officeDocument/2006/relationships/notesSlide" Target="/ppt/notesSlides/notesSlide17.xml" Id="R5b6342d492244c4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dae254b00f04e95" /><Relationship Type="http://schemas.openxmlformats.org/officeDocument/2006/relationships/notesSlide" Target="/ppt/notesSlides/notesSlide18.xml" Id="R2f7711d83ee749f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9b53e9f67d04b63" /><Relationship Type="http://schemas.openxmlformats.org/officeDocument/2006/relationships/notesSlide" Target="/ppt/notesSlides/notesSlide19.xml" Id="R0b9455c9cafa4c7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哥林多後書第10章</a:t>
            </a:r>
          </a:p>
          <a:p xmlns:a="http://schemas.openxmlformats.org/drawingml/2006/main">
            <a:pPr algn="ctr">
              <a:buNone/>
            </a:pPr>
            <a:r>
              <a:rPr sz="2000">
                <a:solidFill>
                  <a:srgbClr val="FFFFFF"/>
                </a:solidFill>
                <a:latin typeface="Georgia"/>
                <a:ea typeface="Georgia"/>
                <a:cs typeface="Georgia"/>
              </a:rPr>
              <a:t>2 Corinthians 10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  |  2 Corinthians 10:1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我－保羅，就是與你們見面的時候是謙卑的，不在你們那裏的時候向你們是勇敢的，如今親自藉着基督的溫柔、和平勸你們。</a:t>
            </a:r>
          </a:p>
          <a:p xmlns:a="http://schemas.openxmlformats.org/drawingml/2006/main">
            <a:pPr algn="ctr">
              <a:buNone/>
            </a:pPr>
            <a:r>
              <a:rPr sz="2400">
                <a:solidFill>
                  <a:srgbClr val="FFFFFF"/>
                </a:solidFill>
                <a:latin typeface="Georgia"/>
                <a:ea typeface="Georgia"/>
                <a:cs typeface="Georgia"/>
              </a:rPr>
              <a:t>Now I Paul myself beseech you by the meekness and gentleness of Christ, who in presence am base among you, but being absent am bold toward you:</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10:2  |  2 Corinthians 10:2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有人以為我是憑着血氣行事，我也以為必須用勇敢待這等人；求你們不要叫我在你們那裏的時候，有這樣的勇敢。</a:t>
            </a:r>
          </a:p>
          <a:p xmlns:a="http://schemas.openxmlformats.org/drawingml/2006/main">
            <a:pPr algn="ctr">
              <a:buNone/>
            </a:pPr>
            <a:r>
              <a:rPr sz="2100">
                <a:solidFill>
                  <a:srgbClr val="FFFFFF"/>
                </a:solidFill>
                <a:latin typeface="Georgia"/>
                <a:ea typeface="Georgia"/>
                <a:cs typeface="Georgia"/>
              </a:rPr>
              <a:t>But I beseech you, that I may not be bold when I am present with that confidence, wherewith I think to be bold against some, which think of us as if we walked according to the flesh.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10:3  |  2 Corinthians 10:3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因為我們雖然在血氣中行事，卻不憑着血氣爭戰。</a:t>
            </a:r>
          </a:p>
          <a:p xmlns:a="http://schemas.openxmlformats.org/drawingml/2006/main">
            <a:pPr algn="ctr">
              <a:buNone/>
            </a:pPr>
            <a:r>
              <a:rPr sz="2800">
                <a:solidFill>
                  <a:srgbClr val="FFFFFF"/>
                </a:solidFill>
                <a:latin typeface="Georgia"/>
                <a:ea typeface="Georgia"/>
                <a:cs typeface="Georgia"/>
              </a:rPr>
              <a:t>For though we walk in the flesh, we do not war after the flesh:</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10:4  |  2 Corinthians 10:4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我們爭戰的兵器本不是屬血氣的，乃是在神面前有能力，可以攻破堅固的營壘，</a:t>
            </a:r>
          </a:p>
          <a:p xmlns:a="http://schemas.openxmlformats.org/drawingml/2006/main">
            <a:pPr algn="ctr">
              <a:buNone/>
            </a:pPr>
            <a:r>
              <a:rPr sz="2400">
                <a:solidFill>
                  <a:srgbClr val="FFFFFF"/>
                </a:solidFill>
                <a:latin typeface="Georgia"/>
                <a:ea typeface="Georgia"/>
                <a:cs typeface="Georgia"/>
              </a:rPr>
              <a:t>(For the weapons of our warfare are not carnal, but mighty through God to the pulling down of strong holds;)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10:5  |  2 Corinthians 10:5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將各樣的計謀，各樣攔阻人認識神的那些自高之事，一概攻破了，又將人所有的心意奪回，使他都順服基督。</a:t>
            </a:r>
          </a:p>
          <a:p xmlns:a="http://schemas.openxmlformats.org/drawingml/2006/main">
            <a:pPr algn="ctr">
              <a:buNone/>
            </a:pPr>
            <a:r>
              <a:rPr sz="2100">
                <a:solidFill>
                  <a:srgbClr val="FFFFFF"/>
                </a:solidFill>
                <a:latin typeface="Georgia"/>
                <a:ea typeface="Georgia"/>
                <a:cs typeface="Georgia"/>
              </a:rPr>
              <a:t>Casting down imaginations, and every high thing that exalteth itself against the knowledge of God, and bringing into captivity every thought to the obedience of Christ;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10:6  |  2 Corinthians 10:6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並且我已經預備好了，等你們十分順服的時候，要責罰那一切不順服的人。</a:t>
            </a:r>
          </a:p>
          <a:p xmlns:a="http://schemas.openxmlformats.org/drawingml/2006/main">
            <a:pPr algn="ctr">
              <a:buNone/>
            </a:pPr>
            <a:r>
              <a:rPr sz="2400">
                <a:solidFill>
                  <a:srgbClr val="FFFFFF"/>
                </a:solidFill>
                <a:latin typeface="Georgia"/>
                <a:ea typeface="Georgia"/>
                <a:cs typeface="Georgia"/>
              </a:rPr>
              <a:t>And having in a readiness to revenge all disobedience, when your obedience is fulfilled.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10:7  |  2 Corinthians 10:7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你們是看眼前的嗎？倘若有人自信是屬基督的，他要再想想，他如何屬基督，我們也是如何屬基督的。</a:t>
            </a:r>
          </a:p>
          <a:p xmlns:a="http://schemas.openxmlformats.org/drawingml/2006/main">
            <a:pPr algn="ctr">
              <a:buNone/>
            </a:pPr>
            <a:r>
              <a:rPr sz="2100">
                <a:solidFill>
                  <a:srgbClr val="FFFFFF"/>
                </a:solidFill>
                <a:latin typeface="Georgia"/>
                <a:ea typeface="Georgia"/>
                <a:cs typeface="Georgia"/>
              </a:rPr>
              <a:t>Do ye look on things after the outward appearance? If any man trust to himself that he is Christ’s, let him of himself think this again, that, as he is Christ’s, even so are we Christ’s.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10:8  |  2 Corinthians 10:8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主賜給我們權柄，是要造就你們，並不是要敗壞你們；我就是為這權柄稍微誇口，也不至於慚愧。</a:t>
            </a:r>
          </a:p>
          <a:p xmlns:a="http://schemas.openxmlformats.org/drawingml/2006/main">
            <a:pPr algn="ctr">
              <a:buNone/>
            </a:pPr>
            <a:r>
              <a:rPr sz="2100">
                <a:solidFill>
                  <a:srgbClr val="FFFFFF"/>
                </a:solidFill>
                <a:latin typeface="Georgia"/>
                <a:ea typeface="Georgia"/>
                <a:cs typeface="Georgia"/>
              </a:rPr>
              <a:t>For though I should boast somewhat more of our authority, which the Lord hath given us for edification, and not for your destruction, I should not be ashamed: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10:9  |  2 Corinthians 10:9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我[說這話]，免得你們以為我寫信是要威嚇你們；</a:t>
            </a:r>
          </a:p>
          <a:p xmlns:a="http://schemas.openxmlformats.org/drawingml/2006/main">
            <a:pPr algn="ctr">
              <a:buNone/>
            </a:pPr>
            <a:r>
              <a:rPr sz="2800">
                <a:solidFill>
                  <a:srgbClr val="FFFFFF"/>
                </a:solidFill>
                <a:latin typeface="Georgia"/>
                <a:ea typeface="Georgia"/>
                <a:cs typeface="Georgia"/>
              </a:rPr>
              <a:t>That I may not seem as if I would terrify you by letters.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10:10  |  2 Corinthians 10:10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因為有人說：「他的信又沉重又厲害，及至見面，卻是氣貌不揚，言語粗俗的。」</a:t>
            </a:r>
          </a:p>
          <a:p xmlns:a="http://schemas.openxmlformats.org/drawingml/2006/main">
            <a:pPr algn="ctr">
              <a:buNone/>
            </a:pPr>
            <a:r>
              <a:rPr sz="2400">
                <a:solidFill>
                  <a:srgbClr val="FFFFFF"/>
                </a:solidFill>
                <a:latin typeface="Georgia"/>
                <a:ea typeface="Georgia"/>
                <a:cs typeface="Georgia"/>
              </a:rPr>
              <a:t>For his letters, say they, are weighty and powerful; but his bodily presence is weak, and his speech contemptible.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10:11  |  2 Corinthians 10:11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這等人當想，我們不在那裏的時候，信上的言語如何，見面的時候，行事也必如何。</a:t>
            </a:r>
          </a:p>
          <a:p xmlns:a="http://schemas.openxmlformats.org/drawingml/2006/main">
            <a:pPr algn="ctr">
              <a:buNone/>
            </a:pPr>
            <a:r>
              <a:rPr sz="2400">
                <a:solidFill>
                  <a:srgbClr val="FFFFFF"/>
                </a:solidFill>
                <a:latin typeface="Georgia"/>
                <a:ea typeface="Georgia"/>
                <a:cs typeface="Georgia"/>
              </a:rPr>
              <a:t>Let such an one think this, that, such as we are in word by letters when we are absent, such will we be also in deed when we are present.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10:12  |  2 Corinthians 10:12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因為我們不敢將自己和那自薦的人同列相比。他們用自己度量自己，用自己比較自己，乃是不通達的。</a:t>
            </a:r>
          </a:p>
          <a:p xmlns:a="http://schemas.openxmlformats.org/drawingml/2006/main">
            <a:pPr algn="ctr">
              <a:buNone/>
            </a:pPr>
            <a:r>
              <a:rPr sz="2100">
                <a:solidFill>
                  <a:srgbClr val="FFFFFF"/>
                </a:solidFill>
                <a:latin typeface="Georgia"/>
                <a:ea typeface="Georgia"/>
                <a:cs typeface="Georgia"/>
              </a:rPr>
              <a:t>For we dare not make ourselves of the number, or compare ourselves with some that commend themselves: but they measuring themselves by themselves, and comparing themselves among themselves, are not wise.</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10:13  |  2 Corinthians 10:13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我們不願意分外誇口，只要照神所量給我們的界限搆到你們那裏。</a:t>
            </a:r>
          </a:p>
          <a:p xmlns:a="http://schemas.openxmlformats.org/drawingml/2006/main">
            <a:pPr algn="ctr">
              <a:buNone/>
            </a:pPr>
            <a:r>
              <a:rPr sz="2100">
                <a:solidFill>
                  <a:srgbClr val="FFFFFF"/>
                </a:solidFill>
                <a:latin typeface="Georgia"/>
                <a:ea typeface="Georgia"/>
                <a:cs typeface="Georgia"/>
              </a:rPr>
              <a:t>But we will not boast of things without our measure, but according to the measure of the rule which God hath distributed to us, a measure to reach even unto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10:14  |  2 Corinthians 10:14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我們並非過了自己的界限，好像搆不到你們那裏；因為我們早到你們那裏，傳了基督的福音。</a:t>
            </a:r>
          </a:p>
          <a:p xmlns:a="http://schemas.openxmlformats.org/drawingml/2006/main">
            <a:pPr algn="ctr">
              <a:buNone/>
            </a:pPr>
            <a:r>
              <a:rPr sz="2100">
                <a:solidFill>
                  <a:srgbClr val="FFFFFF"/>
                </a:solidFill>
                <a:latin typeface="Georgia"/>
                <a:ea typeface="Georgia"/>
                <a:cs typeface="Georgia"/>
              </a:rPr>
              <a:t>For we stretch not ourselves beyond our measure, as though we reached not unto you: for we are come as far as to you also in preaching the gospel of Christ:</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10:15  |  2 Corinthians 10:15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我們不仗着別人所勞碌的，分外誇口；但指望你們信心增長的時候，所量給我們的界限，就可以因着你們更加開展，</a:t>
            </a:r>
          </a:p>
          <a:p xmlns:a="http://schemas.openxmlformats.org/drawingml/2006/main">
            <a:pPr algn="ctr">
              <a:buNone/>
            </a:pPr>
            <a:r>
              <a:rPr sz="2100">
                <a:solidFill>
                  <a:srgbClr val="FFFFFF"/>
                </a:solidFill>
                <a:latin typeface="Georgia"/>
                <a:ea typeface="Georgia"/>
                <a:cs typeface="Georgia"/>
              </a:rPr>
              <a:t>Not boasting of things without our measure, that is, of other men’s labours; but having hope, when your faith is increased, that we shall be enlarged by you according to our rule abundantly,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10:16  |  2 Corinthians 10:16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得以將福音傳到你們以外的地方；並不是在別人界限之內，藉着他現成的事誇口。</a:t>
            </a:r>
          </a:p>
          <a:p xmlns:a="http://schemas.openxmlformats.org/drawingml/2006/main">
            <a:pPr algn="ctr">
              <a:buNone/>
            </a:pPr>
            <a:r>
              <a:rPr sz="2400">
                <a:solidFill>
                  <a:srgbClr val="FFFFFF"/>
                </a:solidFill>
                <a:latin typeface="Georgia"/>
                <a:ea typeface="Georgia"/>
                <a:cs typeface="Georgia"/>
              </a:rPr>
              <a:t>To preach the gospel in the regions beyond you, and not to boast in another man’s line of things made ready to our hand.</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10:17  |  2 Corinthians 10:17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但誇口的，當指着主誇口。</a:t>
            </a:r>
          </a:p>
          <a:p xmlns:a="http://schemas.openxmlformats.org/drawingml/2006/main">
            <a:pPr algn="ctr">
              <a:buNone/>
            </a:pPr>
            <a:r>
              <a:rPr sz="2800">
                <a:solidFill>
                  <a:srgbClr val="FFFFFF"/>
                </a:solidFill>
                <a:latin typeface="Georgia"/>
                <a:ea typeface="Georgia"/>
                <a:cs typeface="Georgia"/>
              </a:rPr>
              <a:t>But he that glorieth, let him glory in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哥林多後書 10:18  |  2 Corinthians 10:18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因為蒙悅納的，不是自己稱許的，乃是主所稱許的。</a:t>
            </a:r>
          </a:p>
          <a:p xmlns:a="http://schemas.openxmlformats.org/drawingml/2006/main">
            <a:pPr algn="ctr">
              <a:buNone/>
            </a:pPr>
            <a:r>
              <a:rPr sz="2800">
                <a:solidFill>
                  <a:srgbClr val="FFFFFF"/>
                </a:solidFill>
                <a:latin typeface="Georgia"/>
                <a:ea typeface="Georgia"/>
                <a:cs typeface="Georgia"/>
              </a:rPr>
              <a:t>For not he that commendeth himself is approved, but whom the Lord commendeth.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2026-08-30T06:51:15.1390000Z</dcterms:created>
  <dcterms:modified xsi:type="dcterms:W3CDTF">2026-08-30T06:51:15.1390000Z</dcterms:modified>
</coreProperties>
</file>