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7614f29fd84a05" /><Relationship Type="http://schemas.openxmlformats.org/officeDocument/2006/relationships/extended-properties" Target="/docProps/app.xml" Id="R4866dbbfd7c74509" /><Relationship Type="http://schemas.openxmlformats.org/officeDocument/2006/relationships/officeDocument" Target="/ppt/presentation.xml" Id="R264ddff61a0447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ec4c208f544bc2"/>
  </p:sldMasterIdLst>
  <p:notesMasterIdLst>
    <p:notesMasterId xmlns:r="http://schemas.openxmlformats.org/officeDocument/2006/relationships" r:id="Rb2165d04372740fe"/>
  </p:notesMasterIdLst>
  <p:sldIdLst>
    <p:sldId xmlns:r="http://schemas.openxmlformats.org/officeDocument/2006/relationships" id="256" r:id="R04d3fec34e9f4305"/>
    <p:sldId xmlns:r="http://schemas.openxmlformats.org/officeDocument/2006/relationships" id="257" r:id="R709d74c554fe464a"/>
    <p:sldId xmlns:r="http://schemas.openxmlformats.org/officeDocument/2006/relationships" id="258" r:id="R6838c2640ac74b7f"/>
    <p:sldId xmlns:r="http://schemas.openxmlformats.org/officeDocument/2006/relationships" id="259" r:id="R05ff6c3503f84c37"/>
    <p:sldId xmlns:r="http://schemas.openxmlformats.org/officeDocument/2006/relationships" id="260" r:id="R80bac6bf839e4679"/>
    <p:sldId xmlns:r="http://schemas.openxmlformats.org/officeDocument/2006/relationships" id="261" r:id="R69e96b5372b44775"/>
    <p:sldId xmlns:r="http://schemas.openxmlformats.org/officeDocument/2006/relationships" id="262" r:id="R4f9accd3c433439a"/>
    <p:sldId xmlns:r="http://schemas.openxmlformats.org/officeDocument/2006/relationships" id="263" r:id="R1126e990cfd0455b"/>
    <p:sldId xmlns:r="http://schemas.openxmlformats.org/officeDocument/2006/relationships" id="264" r:id="Rf6135375e15047f3"/>
    <p:sldId xmlns:r="http://schemas.openxmlformats.org/officeDocument/2006/relationships" id="265" r:id="R6009cbe4f49d462f"/>
    <p:sldId xmlns:r="http://schemas.openxmlformats.org/officeDocument/2006/relationships" id="266" r:id="R3fe6b1f7f9194bb3"/>
    <p:sldId xmlns:r="http://schemas.openxmlformats.org/officeDocument/2006/relationships" id="267" r:id="R6d25680bfeae40a2"/>
    <p:sldId xmlns:r="http://schemas.openxmlformats.org/officeDocument/2006/relationships" id="268" r:id="Re0e0c6658a9a4168"/>
    <p:sldId xmlns:r="http://schemas.openxmlformats.org/officeDocument/2006/relationships" id="269" r:id="Red419e8609784fb0"/>
    <p:sldId xmlns:r="http://schemas.openxmlformats.org/officeDocument/2006/relationships" id="270" r:id="R8699eb898f72480f"/>
    <p:sldId xmlns:r="http://schemas.openxmlformats.org/officeDocument/2006/relationships" id="271" r:id="Rf27f8b79b3894eae"/>
    <p:sldId xmlns:r="http://schemas.openxmlformats.org/officeDocument/2006/relationships" id="272" r:id="Re0787363c62747e9"/>
    <p:sldId xmlns:r="http://schemas.openxmlformats.org/officeDocument/2006/relationships" id="273" r:id="Rb48f20485e7c4b03"/>
    <p:sldId xmlns:r="http://schemas.openxmlformats.org/officeDocument/2006/relationships" id="274" r:id="R59b1a720a9c64c05"/>
    <p:sldId xmlns:r="http://schemas.openxmlformats.org/officeDocument/2006/relationships" id="275" r:id="R476ea41bbf364e2f"/>
    <p:sldId xmlns:r="http://schemas.openxmlformats.org/officeDocument/2006/relationships" id="276" r:id="R4832e8094f3c4d75"/>
    <p:sldId xmlns:r="http://schemas.openxmlformats.org/officeDocument/2006/relationships" id="277" r:id="Rd3dd0e59bb494b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c660637c1f45f0" /><Relationship Type="http://schemas.openxmlformats.org/officeDocument/2006/relationships/slideMaster" Target="/ppt/slideMasters/slideMaster1.xml" Id="Rbdec4c208f544bc2" /><Relationship Type="http://schemas.openxmlformats.org/officeDocument/2006/relationships/notesMaster" Target="/ppt/notesMasters/notesMaster1.xml" Id="Rb2165d04372740fe" /><Relationship Type="http://schemas.openxmlformats.org/officeDocument/2006/relationships/presProps" Target="/ppt/presProps.xml" Id="Ra20f51455f4142b0" /><Relationship Type="http://schemas.openxmlformats.org/officeDocument/2006/relationships/tableStyles" Target="/ppt/tableStyles.xml" Id="R95f3af71f6aa4d70" /><Relationship Type="http://schemas.openxmlformats.org/officeDocument/2006/relationships/slide" Target="/ppt/slides/slide1.xml" Id="R04d3fec34e9f4305" /><Relationship Type="http://schemas.openxmlformats.org/officeDocument/2006/relationships/slide" Target="/ppt/slides/slide2.xml" Id="R709d74c554fe464a" /><Relationship Type="http://schemas.openxmlformats.org/officeDocument/2006/relationships/slide" Target="/ppt/slides/slide3.xml" Id="R6838c2640ac74b7f" /><Relationship Type="http://schemas.openxmlformats.org/officeDocument/2006/relationships/slide" Target="/ppt/slides/slide4.xml" Id="R05ff6c3503f84c37" /><Relationship Type="http://schemas.openxmlformats.org/officeDocument/2006/relationships/slide" Target="/ppt/slides/slide5.xml" Id="R80bac6bf839e4679" /><Relationship Type="http://schemas.openxmlformats.org/officeDocument/2006/relationships/slide" Target="/ppt/slides/slide6.xml" Id="R69e96b5372b44775" /><Relationship Type="http://schemas.openxmlformats.org/officeDocument/2006/relationships/slide" Target="/ppt/slides/slide7.xml" Id="R4f9accd3c433439a" /><Relationship Type="http://schemas.openxmlformats.org/officeDocument/2006/relationships/slide" Target="/ppt/slides/slide8.xml" Id="R1126e990cfd0455b" /><Relationship Type="http://schemas.openxmlformats.org/officeDocument/2006/relationships/slide" Target="/ppt/slides/slide9.xml" Id="Rf6135375e15047f3" /><Relationship Type="http://schemas.openxmlformats.org/officeDocument/2006/relationships/slide" Target="/ppt/slides/slide10.xml" Id="R6009cbe4f49d462f" /><Relationship Type="http://schemas.openxmlformats.org/officeDocument/2006/relationships/slide" Target="/ppt/slides/slide11.xml" Id="R3fe6b1f7f9194bb3" /><Relationship Type="http://schemas.openxmlformats.org/officeDocument/2006/relationships/slide" Target="/ppt/slides/slide12.xml" Id="R6d25680bfeae40a2" /><Relationship Type="http://schemas.openxmlformats.org/officeDocument/2006/relationships/slide" Target="/ppt/slides/slide13.xml" Id="Re0e0c6658a9a4168" /><Relationship Type="http://schemas.openxmlformats.org/officeDocument/2006/relationships/slide" Target="/ppt/slides/slide14.xml" Id="Red419e8609784fb0" /><Relationship Type="http://schemas.openxmlformats.org/officeDocument/2006/relationships/slide" Target="/ppt/slides/slide15.xml" Id="R8699eb898f72480f" /><Relationship Type="http://schemas.openxmlformats.org/officeDocument/2006/relationships/slide" Target="/ppt/slides/slide16.xml" Id="Rf27f8b79b3894eae" /><Relationship Type="http://schemas.openxmlformats.org/officeDocument/2006/relationships/slide" Target="/ppt/slides/slide17.xml" Id="Re0787363c62747e9" /><Relationship Type="http://schemas.openxmlformats.org/officeDocument/2006/relationships/slide" Target="/ppt/slides/slide18.xml" Id="Rb48f20485e7c4b03" /><Relationship Type="http://schemas.openxmlformats.org/officeDocument/2006/relationships/slide" Target="/ppt/slides/slide19.xml" Id="R59b1a720a9c64c05" /><Relationship Type="http://schemas.openxmlformats.org/officeDocument/2006/relationships/slide" Target="/ppt/slides/slide20.xml" Id="R476ea41bbf364e2f" /><Relationship Type="http://schemas.openxmlformats.org/officeDocument/2006/relationships/slide" Target="/ppt/slides/slide21.xml" Id="R4832e8094f3c4d75" /><Relationship Type="http://schemas.openxmlformats.org/officeDocument/2006/relationships/slide" Target="/ppt/slides/slide22.xml" Id="Rd3dd0e59bb494b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c45fa90cfb745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aa3ee1b6884d13" /><Relationship Type="http://schemas.openxmlformats.org/officeDocument/2006/relationships/notesMaster" Target="/ppt/notesMasters/notesMaster1.xml" Id="R58cf1102976740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f2f27d141d4e27" /><Relationship Type="http://schemas.openxmlformats.org/officeDocument/2006/relationships/notesMaster" Target="/ppt/notesMasters/notesMaster1.xml" Id="R2abcba3ab4844f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4e05481d194839" /><Relationship Type="http://schemas.openxmlformats.org/officeDocument/2006/relationships/notesMaster" Target="/ppt/notesMasters/notesMaster1.xml" Id="R41afbf8e3c9b45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9d74e2d1d042f1" /><Relationship Type="http://schemas.openxmlformats.org/officeDocument/2006/relationships/notesMaster" Target="/ppt/notesMasters/notesMaster1.xml" Id="Rc3884bb417044d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c48c89ef564640" /><Relationship Type="http://schemas.openxmlformats.org/officeDocument/2006/relationships/notesMaster" Target="/ppt/notesMasters/notesMaster1.xml" Id="R3574a772503f42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acd1f00b88421a" /><Relationship Type="http://schemas.openxmlformats.org/officeDocument/2006/relationships/notesMaster" Target="/ppt/notesMasters/notesMaster1.xml" Id="R81fbf911de6741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7d816d6bdd43f5" /><Relationship Type="http://schemas.openxmlformats.org/officeDocument/2006/relationships/notesMaster" Target="/ppt/notesMasters/notesMaster1.xml" Id="R478e49e191b14b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4e1351929146d5" /><Relationship Type="http://schemas.openxmlformats.org/officeDocument/2006/relationships/notesMaster" Target="/ppt/notesMasters/notesMaster1.xml" Id="Re506e977f337414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98b55ac8c6a4ea3" /><Relationship Type="http://schemas.openxmlformats.org/officeDocument/2006/relationships/notesMaster" Target="/ppt/notesMasters/notesMaster1.xml" Id="R59af4553a4734ee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98ef3693bc4cd0" /><Relationship Type="http://schemas.openxmlformats.org/officeDocument/2006/relationships/notesMaster" Target="/ppt/notesMasters/notesMaster1.xml" Id="Ra7a0074a88fc4b4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6304e15400740d7" /><Relationship Type="http://schemas.openxmlformats.org/officeDocument/2006/relationships/notesMaster" Target="/ppt/notesMasters/notesMaster1.xml" Id="R10b1543670ec4af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7d09c19702f4ad7" /><Relationship Type="http://schemas.openxmlformats.org/officeDocument/2006/relationships/notesMaster" Target="/ppt/notesMasters/notesMaster1.xml" Id="R5c286fdd3d8d43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ab035c3fd5640bf" /><Relationship Type="http://schemas.openxmlformats.org/officeDocument/2006/relationships/notesMaster" Target="/ppt/notesMasters/notesMaster1.xml" Id="R7cc6b5573cb5435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2959739feea4f54" /><Relationship Type="http://schemas.openxmlformats.org/officeDocument/2006/relationships/notesMaster" Target="/ppt/notesMasters/notesMaster1.xml" Id="R64250e155760491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b4843f066d045de" /><Relationship Type="http://schemas.openxmlformats.org/officeDocument/2006/relationships/notesMaster" Target="/ppt/notesMasters/notesMaster1.xml" Id="Rdcc19d70f48247c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24cb0a333a345f7" /><Relationship Type="http://schemas.openxmlformats.org/officeDocument/2006/relationships/notesMaster" Target="/ppt/notesMasters/notesMaster1.xml" Id="R11eb08b6f09245f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864f24745ec4228" /><Relationship Type="http://schemas.openxmlformats.org/officeDocument/2006/relationships/notesMaster" Target="/ppt/notesMasters/notesMaster1.xml" Id="R9d2e8e42c4ca431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36943e957894268" /><Relationship Type="http://schemas.openxmlformats.org/officeDocument/2006/relationships/notesMaster" Target="/ppt/notesMasters/notesMaster1.xml" Id="R56f1787af2cd4c0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b3943b4ff044d0b" /><Relationship Type="http://schemas.openxmlformats.org/officeDocument/2006/relationships/notesMaster" Target="/ppt/notesMasters/notesMaster1.xml" Id="R243f8be5e589479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e1725b3b2eb4e7a" /><Relationship Type="http://schemas.openxmlformats.org/officeDocument/2006/relationships/notesMaster" Target="/ppt/notesMasters/notesMaster1.xml" Id="Rce632832355f4b9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27e00d21e414ce4" /><Relationship Type="http://schemas.openxmlformats.org/officeDocument/2006/relationships/notesMaster" Target="/ppt/notesMasters/notesMaster1.xml" Id="R334993f7f4d14e8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b97a0fc65324fb8" /><Relationship Type="http://schemas.openxmlformats.org/officeDocument/2006/relationships/notesMaster" Target="/ppt/notesMasters/notesMaster1.xml" Id="R93bd73a873054d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246baa4610485c" /><Relationship Type="http://schemas.openxmlformats.org/officeDocument/2006/relationships/image" Target="/ppt/media/image.png" Id="R24e1107d8c034455" /><Relationship Type="http://schemas.openxmlformats.org/officeDocument/2006/relationships/image" Target="/ppt/media/image2.png" Id="Rcb930d5f28e74c8a" /><Relationship Type="http://schemas.openxmlformats.org/officeDocument/2006/relationships/image" Target="/ppt/media/image.jpeg" Id="R7bac15c25444410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29050991c834f0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4e1107d8c03445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cb930d5f28e74c8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c15c25444410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a85a1aaa8840a2" /><Relationship Type="http://schemas.openxmlformats.org/officeDocument/2006/relationships/slideLayout" Target="/ppt/slideLayouts/slideLayout1.xml" Id="R6cca8a52293d41e0" /><Relationship Type="http://schemas.openxmlformats.org/officeDocument/2006/relationships/slideLayout" Target="/ppt/slideLayouts/slideLayout2.xml" Id="R5b615be61fcc448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ca8a52293d41e0"/>
    <p:sldLayoutId xmlns:r="http://schemas.openxmlformats.org/officeDocument/2006/relationships" id="2147483650" r:id="R5b615be61fcc448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444bd341b24e14" /><Relationship Type="http://schemas.openxmlformats.org/officeDocument/2006/relationships/notesSlide" Target="/ppt/notesSlides/notesSlide1.xml" Id="R9e3ddf69c4ca4e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b369d577484330" /><Relationship Type="http://schemas.openxmlformats.org/officeDocument/2006/relationships/notesSlide" Target="/ppt/notesSlides/notesSlide2.xml" Id="Rbe5d58639b6f42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a934e0cec744a0" /><Relationship Type="http://schemas.openxmlformats.org/officeDocument/2006/relationships/notesSlide" Target="/ppt/notesSlides/notesSlide3.xml" Id="R6ce9811b4e9d4f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8496a4cc3e4aaa" /><Relationship Type="http://schemas.openxmlformats.org/officeDocument/2006/relationships/notesSlide" Target="/ppt/notesSlides/notesSlide4.xml" Id="Rc1dc7bd6adbd4d2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c5dd0a9a38464a" /><Relationship Type="http://schemas.openxmlformats.org/officeDocument/2006/relationships/notesSlide" Target="/ppt/notesSlides/notesSlide5.xml" Id="R8e6674196eef4d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a38607e0b84376" /><Relationship Type="http://schemas.openxmlformats.org/officeDocument/2006/relationships/notesSlide" Target="/ppt/notesSlides/notesSlide6.xml" Id="R2d0047c0d04b4b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9042825ef749a5" /><Relationship Type="http://schemas.openxmlformats.org/officeDocument/2006/relationships/notesSlide" Target="/ppt/notesSlides/notesSlide7.xml" Id="R66cdc25c375c4e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e5b05ca5d5470e" /><Relationship Type="http://schemas.openxmlformats.org/officeDocument/2006/relationships/notesSlide" Target="/ppt/notesSlides/notesSlide8.xml" Id="R824305b8a9e049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27aadd5cc64ec9" /><Relationship Type="http://schemas.openxmlformats.org/officeDocument/2006/relationships/notesSlide" Target="/ppt/notesSlides/notesSlide9.xml" Id="R5af3745996f649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0d5d79e94249eb" /><Relationship Type="http://schemas.openxmlformats.org/officeDocument/2006/relationships/notesSlide" Target="/ppt/notesSlides/notesSlide10.xml" Id="R612e4239583045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acef1e03e94e87" /><Relationship Type="http://schemas.openxmlformats.org/officeDocument/2006/relationships/notesSlide" Target="/ppt/notesSlides/notesSlide11.xml" Id="Re7fd60f8bc1c4f2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c42784fdd74408" /><Relationship Type="http://schemas.openxmlformats.org/officeDocument/2006/relationships/notesSlide" Target="/ppt/notesSlides/notesSlide12.xml" Id="Rb304b2f1576244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4e2d67f4de43e1" /><Relationship Type="http://schemas.openxmlformats.org/officeDocument/2006/relationships/notesSlide" Target="/ppt/notesSlides/notesSlide13.xml" Id="R8b14d9f1f1b44d2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032bbf681b4d7b" /><Relationship Type="http://schemas.openxmlformats.org/officeDocument/2006/relationships/notesSlide" Target="/ppt/notesSlides/notesSlide14.xml" Id="R0675a758cb4f42e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def7b606e4fc5" /><Relationship Type="http://schemas.openxmlformats.org/officeDocument/2006/relationships/notesSlide" Target="/ppt/notesSlides/notesSlide15.xml" Id="R9fc8872d609f40d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e73aaec3b74865" /><Relationship Type="http://schemas.openxmlformats.org/officeDocument/2006/relationships/notesSlide" Target="/ppt/notesSlides/notesSlide16.xml" Id="Re2b77943ddb54cf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9b2ff82de54fdd" /><Relationship Type="http://schemas.openxmlformats.org/officeDocument/2006/relationships/notesSlide" Target="/ppt/notesSlides/notesSlide17.xml" Id="R0160903008a8489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33133e8f964fb6" /><Relationship Type="http://schemas.openxmlformats.org/officeDocument/2006/relationships/notesSlide" Target="/ppt/notesSlides/notesSlide18.xml" Id="R87b761cf9f26479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ee57e0e28f414e" /><Relationship Type="http://schemas.openxmlformats.org/officeDocument/2006/relationships/notesSlide" Target="/ppt/notesSlides/notesSlide19.xml" Id="Rd646cacbfead4f6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5e3637a774e4d" /><Relationship Type="http://schemas.openxmlformats.org/officeDocument/2006/relationships/notesSlide" Target="/ppt/notesSlides/notesSlide20.xml" Id="Rb1518eefb9d44f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ff4bd695fb46cd" /><Relationship Type="http://schemas.openxmlformats.org/officeDocument/2006/relationships/notesSlide" Target="/ppt/notesSlides/notesSlide21.xml" Id="R6b9c793780b04e1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4c1f6e53e64e7e" /><Relationship Type="http://schemas.openxmlformats.org/officeDocument/2006/relationships/notesSlide" Target="/ppt/notesSlides/notesSlide22.xml" Id="Rcfde76e7337445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  |  Job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提幔人以利法回答說：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Eliphaz the Temanite answered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4:2  |  Job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人若想與你說話，你就厭煩嗎？ 但誰能忍住不說呢？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assay to commune with thee, wilt thou be grieved? but who can withhold himself from speaking?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4:3  |  Job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你素來教導許多的人， 又堅固軟弱的手。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thou hast instructed many, and thou hast strengthened the weak hands.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4:4  |  Job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你的言語曾扶助那將要跌倒的人； 你又使軟弱的膝穩固。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words have upholden him that was falling, and thou hast strengthened the feeble knees.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4:5  |  Job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但現在禍患臨到你，你就昏迷， 挨近你，你便驚惶。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it is come upon thee, and thou faintest; it toucheth thee, and thou art troubled.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4:6  |  Job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你的倚靠不是在你敬畏[神]嗎？ 你的盼望不是在你行事純正嗎？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this thy fear, thy confidence, thy hope, and the uprightness of thy ways?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4:7  |  Job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請你追想：無辜的人有誰滅亡？ 正直的人在何處剪除？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I pray thee, who ever perished, being innocent? or where were the righteous cut off?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4:8  |  Job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按我所見，耕罪孽、種毒害的人 都照樣收割。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Even as I have seen, they that plow iniquity, and sow wickedness, reap the same.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4:9  |  Job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神一出氣，他們就滅亡； 神一發怒，他們就消沒。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blast of God they perish, and by the breath of his nostrils are they consumed.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4:10  |  Job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獅子的吼叫和猛獅的聲音[盡都止息]； 少壯獅子的牙齒也都敲掉。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roaring of the lion, and the voice of the fierce lion, and the teeth of the young lions, are broken.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4:11  |  Job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老獅子因絕食而死； 母獅之子也都離散。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old lion perisheth for lack of prey, and the stout lion’s whelps are scattered abroad.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4:12  |  Job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我暗暗地得了默示； 我耳朵也聽其細微的聲音。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 thing was secretly brought to me, and mine ear received a little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4:13  |  Job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在思念夜中、異象之間， 世人沉睡的時候，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thoughts from the visions of the night, when deep sleep falleth on men,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4:14  |  Job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恐懼、戰兢臨到我身， 使我百骨打戰。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came upon me, and trembling, which made all my bones to shake.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4:15  |  Job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有靈從我面前經過， 我身上的毫毛直立。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 spirit passed before my face; the hair of my flesh stood up: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4:16  |  Job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那靈停住， 我卻不能辨其形狀； 有影像在我眼前。 我在靜默中聽見有聲音[說]：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stood still, but I could not discern the form thereof: an image was before mine eyes, there was silence, and I heard a voice,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4:17  |  Job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必死的人豈能比神公義嗎？ 人豈能比造他的主潔淨嗎？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mortal man be more just than God? shall a man be more pure than his maker?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4:18  |  Job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主不信靠他的臣僕， 並且指他的使者為愚昧；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he put no trust in his servants; and his angels he charged with folly: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4:19  |  Job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何況那住在土房、根基在塵土裏、 被蠹蟲所毀壞的人呢？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much less in them that dwell in houses of clay, whose foundation is in the dust, which are crushed before the moth?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4:20  |  Job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早晚之間，就被毀滅， 永歸無有，無人理會。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destroyed from morning to evening: they perish for ever without any regarding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4:21  |  Job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他帳棚的繩索豈不從中抽出來呢？ 他死，且是無智慧而死。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Doth not their excellency which is in them go away? they die, even without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2026-08-30T04:23:20.5530000Z</dcterms:created>
  <dcterms:modified xsi:type="dcterms:W3CDTF">2026-08-30T04:23:20.5530000Z</dcterms:modified>
</coreProperties>
</file>