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e9dddab972e479a" /><Relationship Type="http://schemas.openxmlformats.org/officeDocument/2006/relationships/extended-properties" Target="/docProps/app.xml" Id="R58328a422d474577" /><Relationship Type="http://schemas.openxmlformats.org/officeDocument/2006/relationships/officeDocument" Target="/ppt/presentation.xml" Id="Rebb309c20738438e" /></Relationships>
</file>

<file path=ppt/presentation.xml><?xml version="1.0" encoding="utf-8"?>
<p:presentation xmlns:p="http://schemas.openxmlformats.org/presentationml/2006/main">
  <p:sldMasterIdLst>
    <p:sldMasterId xmlns:r="http://schemas.openxmlformats.org/officeDocument/2006/relationships" id="2147483648" r:id="R122c88d34b814ad4"/>
  </p:sldMasterIdLst>
  <p:notesMasterIdLst>
    <p:notesMasterId xmlns:r="http://schemas.openxmlformats.org/officeDocument/2006/relationships" r:id="R39ee22a05ce4450a"/>
  </p:notesMasterIdLst>
  <p:sldIdLst>
    <p:sldId xmlns:r="http://schemas.openxmlformats.org/officeDocument/2006/relationships" id="256" r:id="R933dd3c27cfc4473"/>
    <p:sldId xmlns:r="http://schemas.openxmlformats.org/officeDocument/2006/relationships" id="257" r:id="R72f024fbac964f1a"/>
    <p:sldId xmlns:r="http://schemas.openxmlformats.org/officeDocument/2006/relationships" id="258" r:id="R8e5610174c4b408b"/>
    <p:sldId xmlns:r="http://schemas.openxmlformats.org/officeDocument/2006/relationships" id="259" r:id="Ra943b5c5c31947cf"/>
    <p:sldId xmlns:r="http://schemas.openxmlformats.org/officeDocument/2006/relationships" id="260" r:id="R36ad5c22d75f44b0"/>
    <p:sldId xmlns:r="http://schemas.openxmlformats.org/officeDocument/2006/relationships" id="261" r:id="R57573e9d70a04d78"/>
    <p:sldId xmlns:r="http://schemas.openxmlformats.org/officeDocument/2006/relationships" id="262" r:id="Rf454d051aa9249a7"/>
    <p:sldId xmlns:r="http://schemas.openxmlformats.org/officeDocument/2006/relationships" id="263" r:id="R77754bed7e194bb1"/>
    <p:sldId xmlns:r="http://schemas.openxmlformats.org/officeDocument/2006/relationships" id="264" r:id="R5d031914fc4e4280"/>
    <p:sldId xmlns:r="http://schemas.openxmlformats.org/officeDocument/2006/relationships" id="265" r:id="Rd326d48eca474c52"/>
    <p:sldId xmlns:r="http://schemas.openxmlformats.org/officeDocument/2006/relationships" id="266" r:id="R403cba2daa1d43fd"/>
    <p:sldId xmlns:r="http://schemas.openxmlformats.org/officeDocument/2006/relationships" id="267" r:id="Ra87cb94d91044ce3"/>
    <p:sldId xmlns:r="http://schemas.openxmlformats.org/officeDocument/2006/relationships" id="268" r:id="Rc56fd31d3be3452a"/>
    <p:sldId xmlns:r="http://schemas.openxmlformats.org/officeDocument/2006/relationships" id="269" r:id="Rb615d3e21db0484e"/>
    <p:sldId xmlns:r="http://schemas.openxmlformats.org/officeDocument/2006/relationships" id="270" r:id="R915f822d743541cc"/>
    <p:sldId xmlns:r="http://schemas.openxmlformats.org/officeDocument/2006/relationships" id="271" r:id="Rb31490c63a614bd2"/>
    <p:sldId xmlns:r="http://schemas.openxmlformats.org/officeDocument/2006/relationships" id="272" r:id="R96452b1003e54c96"/>
    <p:sldId xmlns:r="http://schemas.openxmlformats.org/officeDocument/2006/relationships" id="273" r:id="Re5f206bacae445ce"/>
    <p:sldId xmlns:r="http://schemas.openxmlformats.org/officeDocument/2006/relationships" id="274" r:id="R2e69dc11f23f4897"/>
    <p:sldId xmlns:r="http://schemas.openxmlformats.org/officeDocument/2006/relationships" id="275" r:id="R5316ca3ea73e44da"/>
    <p:sldId xmlns:r="http://schemas.openxmlformats.org/officeDocument/2006/relationships" id="276" r:id="Rc2b63541ce9b4691"/>
    <p:sldId xmlns:r="http://schemas.openxmlformats.org/officeDocument/2006/relationships" id="277" r:id="R08276beccbdc409c"/>
    <p:sldId xmlns:r="http://schemas.openxmlformats.org/officeDocument/2006/relationships" id="278" r:id="R93a042494c664708"/>
    <p:sldId xmlns:r="http://schemas.openxmlformats.org/officeDocument/2006/relationships" id="279" r:id="Rb80c7e96cba046a4"/>
    <p:sldId xmlns:r="http://schemas.openxmlformats.org/officeDocument/2006/relationships" id="280" r:id="Rd1c95c37c4e34abd"/>
    <p:sldId xmlns:r="http://schemas.openxmlformats.org/officeDocument/2006/relationships" id="281" r:id="R0b6590d2bd124fa6"/>
    <p:sldId xmlns:r="http://schemas.openxmlformats.org/officeDocument/2006/relationships" id="282" r:id="R4158b8b2165a43c2"/>
    <p:sldId xmlns:r="http://schemas.openxmlformats.org/officeDocument/2006/relationships" id="283" r:id="R17d82a0a235b4330"/>
    <p:sldId xmlns:r="http://schemas.openxmlformats.org/officeDocument/2006/relationships" id="284" r:id="R17cd93328bfa45d8"/>
    <p:sldId xmlns:r="http://schemas.openxmlformats.org/officeDocument/2006/relationships" id="285" r:id="Ra171bfe8940d4b35"/>
    <p:sldId xmlns:r="http://schemas.openxmlformats.org/officeDocument/2006/relationships" id="286" r:id="R54b465ed6074467f"/>
    <p:sldId xmlns:r="http://schemas.openxmlformats.org/officeDocument/2006/relationships" id="287" r:id="R3d08ae54a0394ebd"/>
    <p:sldId xmlns:r="http://schemas.openxmlformats.org/officeDocument/2006/relationships" id="288" r:id="R222d652f618441f5"/>
    <p:sldId xmlns:r="http://schemas.openxmlformats.org/officeDocument/2006/relationships" id="289" r:id="R5a42b3df8dcd40b1"/>
    <p:sldId xmlns:r="http://schemas.openxmlformats.org/officeDocument/2006/relationships" id="290" r:id="R53db7030e82c4af6"/>
    <p:sldId xmlns:r="http://schemas.openxmlformats.org/officeDocument/2006/relationships" id="291" r:id="R72e9e4c0105c4f6c"/>
    <p:sldId xmlns:r="http://schemas.openxmlformats.org/officeDocument/2006/relationships" id="292" r:id="Ra35cffc7508344f8"/>
    <p:sldId xmlns:r="http://schemas.openxmlformats.org/officeDocument/2006/relationships" id="293" r:id="R82804999da3c4e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09d0df328a4b59" /><Relationship Type="http://schemas.openxmlformats.org/officeDocument/2006/relationships/slideMaster" Target="/ppt/slideMasters/slideMaster1.xml" Id="R122c88d34b814ad4" /><Relationship Type="http://schemas.openxmlformats.org/officeDocument/2006/relationships/notesMaster" Target="/ppt/notesMasters/notesMaster1.xml" Id="R39ee22a05ce4450a" /><Relationship Type="http://schemas.openxmlformats.org/officeDocument/2006/relationships/presProps" Target="/ppt/presProps.xml" Id="Rb408b2db60124a39" /><Relationship Type="http://schemas.openxmlformats.org/officeDocument/2006/relationships/tableStyles" Target="/ppt/tableStyles.xml" Id="R3932b3fa9cc84922" /><Relationship Type="http://schemas.openxmlformats.org/officeDocument/2006/relationships/slide" Target="/ppt/slides/slide1.xml" Id="R933dd3c27cfc4473" /><Relationship Type="http://schemas.openxmlformats.org/officeDocument/2006/relationships/slide" Target="/ppt/slides/slide2.xml" Id="R72f024fbac964f1a" /><Relationship Type="http://schemas.openxmlformats.org/officeDocument/2006/relationships/slide" Target="/ppt/slides/slide3.xml" Id="R8e5610174c4b408b" /><Relationship Type="http://schemas.openxmlformats.org/officeDocument/2006/relationships/slide" Target="/ppt/slides/slide4.xml" Id="Ra943b5c5c31947cf" /><Relationship Type="http://schemas.openxmlformats.org/officeDocument/2006/relationships/slide" Target="/ppt/slides/slide5.xml" Id="R36ad5c22d75f44b0" /><Relationship Type="http://schemas.openxmlformats.org/officeDocument/2006/relationships/slide" Target="/ppt/slides/slide6.xml" Id="R57573e9d70a04d78" /><Relationship Type="http://schemas.openxmlformats.org/officeDocument/2006/relationships/slide" Target="/ppt/slides/slide7.xml" Id="Rf454d051aa9249a7" /><Relationship Type="http://schemas.openxmlformats.org/officeDocument/2006/relationships/slide" Target="/ppt/slides/slide8.xml" Id="R77754bed7e194bb1" /><Relationship Type="http://schemas.openxmlformats.org/officeDocument/2006/relationships/slide" Target="/ppt/slides/slide9.xml" Id="R5d031914fc4e4280" /><Relationship Type="http://schemas.openxmlformats.org/officeDocument/2006/relationships/slide" Target="/ppt/slides/slide10.xml" Id="Rd326d48eca474c52" /><Relationship Type="http://schemas.openxmlformats.org/officeDocument/2006/relationships/slide" Target="/ppt/slides/slide11.xml" Id="R403cba2daa1d43fd" /><Relationship Type="http://schemas.openxmlformats.org/officeDocument/2006/relationships/slide" Target="/ppt/slides/slide12.xml" Id="Ra87cb94d91044ce3" /><Relationship Type="http://schemas.openxmlformats.org/officeDocument/2006/relationships/slide" Target="/ppt/slides/slide13.xml" Id="Rc56fd31d3be3452a" /><Relationship Type="http://schemas.openxmlformats.org/officeDocument/2006/relationships/slide" Target="/ppt/slides/slide14.xml" Id="Rb615d3e21db0484e" /><Relationship Type="http://schemas.openxmlformats.org/officeDocument/2006/relationships/slide" Target="/ppt/slides/slide15.xml" Id="R915f822d743541cc" /><Relationship Type="http://schemas.openxmlformats.org/officeDocument/2006/relationships/slide" Target="/ppt/slides/slide16.xml" Id="Rb31490c63a614bd2" /><Relationship Type="http://schemas.openxmlformats.org/officeDocument/2006/relationships/slide" Target="/ppt/slides/slide17.xml" Id="R96452b1003e54c96" /><Relationship Type="http://schemas.openxmlformats.org/officeDocument/2006/relationships/slide" Target="/ppt/slides/slide18.xml" Id="Re5f206bacae445ce" /><Relationship Type="http://schemas.openxmlformats.org/officeDocument/2006/relationships/slide" Target="/ppt/slides/slide19.xml" Id="R2e69dc11f23f4897" /><Relationship Type="http://schemas.openxmlformats.org/officeDocument/2006/relationships/slide" Target="/ppt/slides/slide20.xml" Id="R5316ca3ea73e44da" /><Relationship Type="http://schemas.openxmlformats.org/officeDocument/2006/relationships/slide" Target="/ppt/slides/slide21.xml" Id="Rc2b63541ce9b4691" /><Relationship Type="http://schemas.openxmlformats.org/officeDocument/2006/relationships/slide" Target="/ppt/slides/slide22.xml" Id="R08276beccbdc409c" /><Relationship Type="http://schemas.openxmlformats.org/officeDocument/2006/relationships/slide" Target="/ppt/slides/slide23.xml" Id="R93a042494c664708" /><Relationship Type="http://schemas.openxmlformats.org/officeDocument/2006/relationships/slide" Target="/ppt/slides/slide24.xml" Id="Rb80c7e96cba046a4" /><Relationship Type="http://schemas.openxmlformats.org/officeDocument/2006/relationships/slide" Target="/ppt/slides/slide25.xml" Id="Rd1c95c37c4e34abd" /><Relationship Type="http://schemas.openxmlformats.org/officeDocument/2006/relationships/slide" Target="/ppt/slides/slide26.xml" Id="R0b6590d2bd124fa6" /><Relationship Type="http://schemas.openxmlformats.org/officeDocument/2006/relationships/slide" Target="/ppt/slides/slide27.xml" Id="R4158b8b2165a43c2" /><Relationship Type="http://schemas.openxmlformats.org/officeDocument/2006/relationships/slide" Target="/ppt/slides/slide28.xml" Id="R17d82a0a235b4330" /><Relationship Type="http://schemas.openxmlformats.org/officeDocument/2006/relationships/slide" Target="/ppt/slides/slide29.xml" Id="R17cd93328bfa45d8" /><Relationship Type="http://schemas.openxmlformats.org/officeDocument/2006/relationships/slide" Target="/ppt/slides/slide30.xml" Id="Ra171bfe8940d4b35" /><Relationship Type="http://schemas.openxmlformats.org/officeDocument/2006/relationships/slide" Target="/ppt/slides/slide31.xml" Id="R54b465ed6074467f" /><Relationship Type="http://schemas.openxmlformats.org/officeDocument/2006/relationships/slide" Target="/ppt/slides/slide32.xml" Id="R3d08ae54a0394ebd" /><Relationship Type="http://schemas.openxmlformats.org/officeDocument/2006/relationships/slide" Target="/ppt/slides/slide33.xml" Id="R222d652f618441f5" /><Relationship Type="http://schemas.openxmlformats.org/officeDocument/2006/relationships/slide" Target="/ppt/slides/slide34.xml" Id="R5a42b3df8dcd40b1" /><Relationship Type="http://schemas.openxmlformats.org/officeDocument/2006/relationships/slide" Target="/ppt/slides/slide35.xml" Id="R53db7030e82c4af6" /><Relationship Type="http://schemas.openxmlformats.org/officeDocument/2006/relationships/slide" Target="/ppt/slides/slide36.xml" Id="R72e9e4c0105c4f6c" /><Relationship Type="http://schemas.openxmlformats.org/officeDocument/2006/relationships/slide" Target="/ppt/slides/slide37.xml" Id="Ra35cffc7508344f8" /><Relationship Type="http://schemas.openxmlformats.org/officeDocument/2006/relationships/slide" Target="/ppt/slides/slide38.xml" Id="R82804999da3c4e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f073f8ccfda4c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314723409e04b51" /><Relationship Type="http://schemas.openxmlformats.org/officeDocument/2006/relationships/notesMaster" Target="/ppt/notesMasters/notesMaster1.xml" Id="Rb1f801aa796d47f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222a6bca87c41c5" /><Relationship Type="http://schemas.openxmlformats.org/officeDocument/2006/relationships/notesMaster" Target="/ppt/notesMasters/notesMaster1.xml" Id="R67eb6422fff94c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1e3073be4140ef" /><Relationship Type="http://schemas.openxmlformats.org/officeDocument/2006/relationships/notesMaster" Target="/ppt/notesMasters/notesMaster1.xml" Id="R408598e4391c4b8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9d31b15dfe42ca" /><Relationship Type="http://schemas.openxmlformats.org/officeDocument/2006/relationships/notesMaster" Target="/ppt/notesMasters/notesMaster1.xml" Id="R510be3b268d44ce6" /></Relationships>
</file>

<file path=ppt/notesSlides/_rels/notesSlide5.xml.rels>&#65279;<?xml version="1.0" encoding="utf-8"?><Relationships xmlns="http://schemas.openxmlformats.org/package/2006/relationships"><Relationship Type="http://schemas.openxmlformats.org/officeDocument/2006/relationships/slide" Target="/ppt/slides/slide5.xml" Id="R96a4208a7de64511" /><Relationship Type="http://schemas.openxmlformats.org/officeDocument/2006/relationships/notesMaster" Target="/ppt/notesMasters/notesMaster1.xml" Id="Ra939a1df64b24c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25147018124978" /><Relationship Type="http://schemas.openxmlformats.org/officeDocument/2006/relationships/notesMaster" Target="/ppt/notesMasters/notesMaster1.xml" Id="Re0271d546ca24298"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2f5610d7b9438b" /><Relationship Type="http://schemas.openxmlformats.org/officeDocument/2006/relationships/notesMaster" Target="/ppt/notesMasters/notesMaster1.xml" Id="R77053c1020f14b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79dcdf3186d478d" /><Relationship Type="http://schemas.openxmlformats.org/officeDocument/2006/relationships/notesMaster" Target="/ppt/notesMasters/notesMaster1.xml" Id="R059de57b194649ad"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3fe5d9322346e8" /><Relationship Type="http://schemas.openxmlformats.org/officeDocument/2006/relationships/notesMaster" Target="/ppt/notesMasters/notesMaster1.xml" Id="Ra15dbe9732284ed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1c80cccdef469c" /><Relationship Type="http://schemas.openxmlformats.org/officeDocument/2006/relationships/notesMaster" Target="/ppt/notesMasters/notesMaster1.xml" Id="R6e2f4e644ffd44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4e416c6f746443c" /><Relationship Type="http://schemas.openxmlformats.org/officeDocument/2006/relationships/notesMaster" Target="/ppt/notesMasters/notesMaster1.xml" Id="Rd34fd3d6984843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c6cf4f5619145f9" /><Relationship Type="http://schemas.openxmlformats.org/officeDocument/2006/relationships/notesMaster" Target="/ppt/notesMasters/notesMaster1.xml" Id="R10c58e45480342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0a3aea011a4711" /><Relationship Type="http://schemas.openxmlformats.org/officeDocument/2006/relationships/notesMaster" Target="/ppt/notesMasters/notesMaster1.xml" Id="R6eeb716f0e674c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fc28e36ec5a4433" /><Relationship Type="http://schemas.openxmlformats.org/officeDocument/2006/relationships/notesMaster" Target="/ppt/notesMasters/notesMaster1.xml" Id="Re3a37f81447542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468ed5cd244eff" /><Relationship Type="http://schemas.openxmlformats.org/officeDocument/2006/relationships/notesMaster" Target="/ppt/notesMasters/notesMaster1.xml" Id="R2b6a591323aa4e4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a407d645bb431f" /><Relationship Type="http://schemas.openxmlformats.org/officeDocument/2006/relationships/notesMaster" Target="/ppt/notesMasters/notesMaster1.xml" Id="Re4bb5a8ba503483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bbc4ed9a30b4003" /><Relationship Type="http://schemas.openxmlformats.org/officeDocument/2006/relationships/notesMaster" Target="/ppt/notesMasters/notesMaster1.xml" Id="R1d1538bbd6c74fa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9bd300ef5fd4c6c" /><Relationship Type="http://schemas.openxmlformats.org/officeDocument/2006/relationships/notesMaster" Target="/ppt/notesMasters/notesMaster1.xml" Id="R9a5ca0c414684c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432867f94c24651" /><Relationship Type="http://schemas.openxmlformats.org/officeDocument/2006/relationships/notesMaster" Target="/ppt/notesMasters/notesMaster1.xml" Id="Rc3ff7c016a3d446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a5b8d6cdcb441d1" /><Relationship Type="http://schemas.openxmlformats.org/officeDocument/2006/relationships/notesMaster" Target="/ppt/notesMasters/notesMaster1.xml" Id="R9e00c41a16674b3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c98e6ccc1b4872" /><Relationship Type="http://schemas.openxmlformats.org/officeDocument/2006/relationships/notesMaster" Target="/ppt/notesMasters/notesMaster1.xml" Id="R3024b676b661492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56a33de1263437a" /><Relationship Type="http://schemas.openxmlformats.org/officeDocument/2006/relationships/notesMaster" Target="/ppt/notesMasters/notesMaster1.xml" Id="R21f18055f6f64d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f8ebf937ac245d3" /><Relationship Type="http://schemas.openxmlformats.org/officeDocument/2006/relationships/notesMaster" Target="/ppt/notesMasters/notesMaster1.xml" Id="Rd450cec86f6f4f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b7e9ecf678e4ae8" /><Relationship Type="http://schemas.openxmlformats.org/officeDocument/2006/relationships/notesMaster" Target="/ppt/notesMasters/notesMaster1.xml" Id="R0351b4a67a59404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dab9224eab04cc2" /><Relationship Type="http://schemas.openxmlformats.org/officeDocument/2006/relationships/notesMaster" Target="/ppt/notesMasters/notesMaster1.xml" Id="R21460684052a40b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afc039bc3694b4a" /><Relationship Type="http://schemas.openxmlformats.org/officeDocument/2006/relationships/notesMaster" Target="/ppt/notesMasters/notesMaster1.xml" Id="R6c94f84287ae465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1a2fda5ca0443c3" /><Relationship Type="http://schemas.openxmlformats.org/officeDocument/2006/relationships/notesMaster" Target="/ppt/notesMasters/notesMaster1.xml" Id="Re445bfb5fd3a427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5d4d8553c8242a1" /><Relationship Type="http://schemas.openxmlformats.org/officeDocument/2006/relationships/notesMaster" Target="/ppt/notesMasters/notesMaster1.xml" Id="R51946c228cd4446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94544f41e84c63" /><Relationship Type="http://schemas.openxmlformats.org/officeDocument/2006/relationships/notesMaster" Target="/ppt/notesMasters/notesMaster1.xml" Id="R4fe4d50dea454a6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7338b5c38f94ec5" /><Relationship Type="http://schemas.openxmlformats.org/officeDocument/2006/relationships/notesMaster" Target="/ppt/notesMasters/notesMaster1.xml" Id="R2b8c3a5980af446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e66f0b3cff74aac" /><Relationship Type="http://schemas.openxmlformats.org/officeDocument/2006/relationships/notesMaster" Target="/ppt/notesMasters/notesMaster1.xml" Id="R3df2060a4d4e458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23695fd32d5454a" /><Relationship Type="http://schemas.openxmlformats.org/officeDocument/2006/relationships/notesMaster" Target="/ppt/notesMasters/notesMaster1.xml" Id="R1d43f6c8a93747c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d89432eb56a4d59" /><Relationship Type="http://schemas.openxmlformats.org/officeDocument/2006/relationships/notesMaster" Target="/ppt/notesMasters/notesMaster1.xml" Id="Rf2d30f8f1982487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3578d8820ff4425" /><Relationship Type="http://schemas.openxmlformats.org/officeDocument/2006/relationships/notesMaster" Target="/ppt/notesMasters/notesMaster1.xml" Id="R4e347a9dfcb749e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cd1c4b891ab476b" /><Relationship Type="http://schemas.openxmlformats.org/officeDocument/2006/relationships/notesMaster" Target="/ppt/notesMasters/notesMaster1.xml" Id="R4ead45e6eec54d4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8e322060dd446a2" /><Relationship Type="http://schemas.openxmlformats.org/officeDocument/2006/relationships/notesMaster" Target="/ppt/notesMasters/notesMaster1.xml" Id="R8b82f5f37a7c4eb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939a4a002b3414b" /><Relationship Type="http://schemas.openxmlformats.org/officeDocument/2006/relationships/notesMaster" Target="/ppt/notesMasters/notesMaster1.xml" Id="Rf23605684c99411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b576a6eb2974b6e" /><Relationship Type="http://schemas.openxmlformats.org/officeDocument/2006/relationships/notesMaster" Target="/ppt/notesMasters/notesMaster1.xml" Id="R52920a2ca99149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6f4cb8f7104af5" /><Relationship Type="http://schemas.openxmlformats.org/officeDocument/2006/relationships/image" Target="/ppt/media/image.png" Id="R21d81dd3b0fc4716" /><Relationship Type="http://schemas.openxmlformats.org/officeDocument/2006/relationships/image" Target="/ppt/media/image2.png" Id="R3e264fbf1c8e448d" /><Relationship Type="http://schemas.openxmlformats.org/officeDocument/2006/relationships/image" Target="/ppt/media/image.jpeg" Id="R588768e06da74e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7864f07b4d4c2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1d81dd3b0fc471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264fbf1c8e448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8768e06da74e4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12faa456c394452" /><Relationship Type="http://schemas.openxmlformats.org/officeDocument/2006/relationships/slideLayout" Target="/ppt/slideLayouts/slideLayout1.xml" Id="R98263f2d6b6040d2" /><Relationship Type="http://schemas.openxmlformats.org/officeDocument/2006/relationships/slideLayout" Target="/ppt/slideLayouts/slideLayout2.xml" Id="R1eb7539a596748e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263f2d6b6040d2"/>
    <p:sldLayoutId xmlns:r="http://schemas.openxmlformats.org/officeDocument/2006/relationships" id="2147483650" r:id="R1eb7539a596748e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149112214b94095" /><Relationship Type="http://schemas.openxmlformats.org/officeDocument/2006/relationships/notesSlide" Target="/ppt/notesSlides/notesSlide1.xml" Id="Rca71fa23e88148a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6050ac25fcf48f4" /><Relationship Type="http://schemas.openxmlformats.org/officeDocument/2006/relationships/notesSlide" Target="/ppt/notesSlides/notesSlide2.xml" Id="Re961434c1b714e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9961b6717904773" /><Relationship Type="http://schemas.openxmlformats.org/officeDocument/2006/relationships/notesSlide" Target="/ppt/notesSlides/notesSlide3.xml" Id="Ra45bfa3fdf4643f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f031c874a7c49f8" /><Relationship Type="http://schemas.openxmlformats.org/officeDocument/2006/relationships/notesSlide" Target="/ppt/notesSlides/notesSlide4.xml" Id="Rdc8da523661f4f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13f3a547eb04717" /><Relationship Type="http://schemas.openxmlformats.org/officeDocument/2006/relationships/notesSlide" Target="/ppt/notesSlides/notesSlide5.xml" Id="Rcad8617766b9447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5625d7a81248c2" /><Relationship Type="http://schemas.openxmlformats.org/officeDocument/2006/relationships/notesSlide" Target="/ppt/notesSlides/notesSlide6.xml" Id="Rad0f3d2f9ada4b6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bd9b50b89ad40b2" /><Relationship Type="http://schemas.openxmlformats.org/officeDocument/2006/relationships/notesSlide" Target="/ppt/notesSlides/notesSlide7.xml" Id="R710ed11f668b48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f0b4a0a946749c8" /><Relationship Type="http://schemas.openxmlformats.org/officeDocument/2006/relationships/notesSlide" Target="/ppt/notesSlides/notesSlide8.xml" Id="Rb977c03cdeef438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b7982b09e334658" /><Relationship Type="http://schemas.openxmlformats.org/officeDocument/2006/relationships/notesSlide" Target="/ppt/notesSlides/notesSlide9.xml" Id="R8a9a3dd61cbe42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c1540333182447f" /><Relationship Type="http://schemas.openxmlformats.org/officeDocument/2006/relationships/notesSlide" Target="/ppt/notesSlides/notesSlide10.xml" Id="Rc049f383db7a469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f539621f4ca473b" /><Relationship Type="http://schemas.openxmlformats.org/officeDocument/2006/relationships/notesSlide" Target="/ppt/notesSlides/notesSlide11.xml" Id="Re81a6bd48130490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89ab7422c094ca9" /><Relationship Type="http://schemas.openxmlformats.org/officeDocument/2006/relationships/notesSlide" Target="/ppt/notesSlides/notesSlide12.xml" Id="R7f062398537948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16713d3d2f3403c" /><Relationship Type="http://schemas.openxmlformats.org/officeDocument/2006/relationships/notesSlide" Target="/ppt/notesSlides/notesSlide13.xml" Id="R2e5a7d3f69cd4fe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3fb3190123646b1" /><Relationship Type="http://schemas.openxmlformats.org/officeDocument/2006/relationships/notesSlide" Target="/ppt/notesSlides/notesSlide14.xml" Id="Rf2fd3291b59048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16a870952954fb0" /><Relationship Type="http://schemas.openxmlformats.org/officeDocument/2006/relationships/notesSlide" Target="/ppt/notesSlides/notesSlide15.xml" Id="Re5cedfea5d0b424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4c285511954316" /><Relationship Type="http://schemas.openxmlformats.org/officeDocument/2006/relationships/notesSlide" Target="/ppt/notesSlides/notesSlide16.xml" Id="R0c2e6e57623d4a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8446f13bc15414d" /><Relationship Type="http://schemas.openxmlformats.org/officeDocument/2006/relationships/notesSlide" Target="/ppt/notesSlides/notesSlide17.xml" Id="R07b82a2427624ce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4535c636dbe4d97" /><Relationship Type="http://schemas.openxmlformats.org/officeDocument/2006/relationships/notesSlide" Target="/ppt/notesSlides/notesSlide18.xml" Id="R165098a960ec45e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bb6fd46e94e4554" /><Relationship Type="http://schemas.openxmlformats.org/officeDocument/2006/relationships/notesSlide" Target="/ppt/notesSlides/notesSlide19.xml" Id="R34e827a43a0c4fa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aca316b7f2f4f93" /><Relationship Type="http://schemas.openxmlformats.org/officeDocument/2006/relationships/notesSlide" Target="/ppt/notesSlides/notesSlide20.xml" Id="Rc2dc0bc0851d4ea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8b4610ae9664dd2" /><Relationship Type="http://schemas.openxmlformats.org/officeDocument/2006/relationships/notesSlide" Target="/ppt/notesSlides/notesSlide21.xml" Id="Raa39c325c90443f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9aa414878e4727" /><Relationship Type="http://schemas.openxmlformats.org/officeDocument/2006/relationships/notesSlide" Target="/ppt/notesSlides/notesSlide22.xml" Id="Rdf02f304401240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8d407e54ff74c14" /><Relationship Type="http://schemas.openxmlformats.org/officeDocument/2006/relationships/notesSlide" Target="/ppt/notesSlides/notesSlide23.xml" Id="Ra486519ebeca4ee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b4422ae98714fd7" /><Relationship Type="http://schemas.openxmlformats.org/officeDocument/2006/relationships/notesSlide" Target="/ppt/notesSlides/notesSlide24.xml" Id="R8e1a7fa75f584d6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58e6c68f9964e04" /><Relationship Type="http://schemas.openxmlformats.org/officeDocument/2006/relationships/notesSlide" Target="/ppt/notesSlides/notesSlide25.xml" Id="Rb5f982ee7b7840e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fe0ae98041e421a" /><Relationship Type="http://schemas.openxmlformats.org/officeDocument/2006/relationships/notesSlide" Target="/ppt/notesSlides/notesSlide26.xml" Id="Red2eded33a5b4b5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a8508d99c3a46d3" /><Relationship Type="http://schemas.openxmlformats.org/officeDocument/2006/relationships/notesSlide" Target="/ppt/notesSlides/notesSlide27.xml" Id="R490295d58b1e49f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e4d8afacf0a44f4" /><Relationship Type="http://schemas.openxmlformats.org/officeDocument/2006/relationships/notesSlide" Target="/ppt/notesSlides/notesSlide28.xml" Id="Rf52dd8afe61d469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742869d7d5745c5" /><Relationship Type="http://schemas.openxmlformats.org/officeDocument/2006/relationships/notesSlide" Target="/ppt/notesSlides/notesSlide29.xml" Id="R2922f8c6bb244db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5626e8ce5bf4deb" /><Relationship Type="http://schemas.openxmlformats.org/officeDocument/2006/relationships/notesSlide" Target="/ppt/notesSlides/notesSlide30.xml" Id="R63bbeaaab3e7478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7b6f692fb4648f0" /><Relationship Type="http://schemas.openxmlformats.org/officeDocument/2006/relationships/notesSlide" Target="/ppt/notesSlides/notesSlide31.xml" Id="R4d7867fa523249f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7c27c25f9134a01" /><Relationship Type="http://schemas.openxmlformats.org/officeDocument/2006/relationships/notesSlide" Target="/ppt/notesSlides/notesSlide32.xml" Id="Rc16d8502ee38426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4c75bea161742be" /><Relationship Type="http://schemas.openxmlformats.org/officeDocument/2006/relationships/notesSlide" Target="/ppt/notesSlides/notesSlide33.xml" Id="Rcf495133e86d47b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a03c008c71b4ea8" /><Relationship Type="http://schemas.openxmlformats.org/officeDocument/2006/relationships/notesSlide" Target="/ppt/notesSlides/notesSlide34.xml" Id="R1a9b2d4d348144a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9c92d92f6804d3c" /><Relationship Type="http://schemas.openxmlformats.org/officeDocument/2006/relationships/notesSlide" Target="/ppt/notesSlides/notesSlide35.xml" Id="R7dba13413bdd4f0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ca1e0f63b0d44e7a" /><Relationship Type="http://schemas.openxmlformats.org/officeDocument/2006/relationships/notesSlide" Target="/ppt/notesSlides/notesSlide36.xml" Id="R1c99cbb01cf44a6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fbd6306099f4e70" /><Relationship Type="http://schemas.openxmlformats.org/officeDocument/2006/relationships/notesSlide" Target="/ppt/notesSlides/notesSlide37.xml" Id="R9023c77c2b7a4b0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cf5595edf8d4d05" /><Relationship Type="http://schemas.openxmlformats.org/officeDocument/2006/relationships/notesSlide" Target="/ppt/notesSlides/notesSlide38.xml" Id="R3414d250f495498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路加福音第17章</a:t>
            </a:r>
          </a:p>
          <a:p xmlns:a="http://schemas.openxmlformats.org/drawingml/2006/main">
            <a:pPr algn="ctr">
              <a:buNone/>
            </a:pPr>
            <a:r>
              <a:rPr sz="2000">
                <a:solidFill>
                  <a:srgbClr val="FFFFFF"/>
                </a:solidFill>
                <a:latin typeface="Georgia"/>
                <a:ea typeface="Georgia"/>
                <a:cs typeface="Georgia"/>
              </a:rPr>
              <a:t>Luke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  |  Luke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耶穌又對門徒說：「絆倒人的事是免不了的；但那絆倒人的有禍了。</a:t>
            </a:r>
          </a:p>
          <a:p xmlns:a="http://schemas.openxmlformats.org/drawingml/2006/main">
            <a:pPr algn="ctr">
              <a:buNone/>
            </a:pPr>
            <a:r>
              <a:rPr sz="2400">
                <a:solidFill>
                  <a:srgbClr val="FFFFFF"/>
                </a:solidFill>
                <a:latin typeface="Georgia"/>
                <a:ea typeface="Georgia"/>
                <a:cs typeface="Georgia"/>
              </a:rPr>
              <a:t>Then said he unto the disciples, It is impossible but that offences will come: but woe unto him, through whom they come!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  |  Luke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就是把磨石拴在這人的頸項上，丟在海裏，還強如他把這小子裏的一個絆倒了。</a:t>
            </a:r>
          </a:p>
          <a:p xmlns:a="http://schemas.openxmlformats.org/drawingml/2006/main">
            <a:pPr algn="ctr">
              <a:buNone/>
            </a:pPr>
            <a:r>
              <a:rPr sz="2100">
                <a:solidFill>
                  <a:srgbClr val="FFFFFF"/>
                </a:solidFill>
                <a:latin typeface="Georgia"/>
                <a:ea typeface="Georgia"/>
                <a:cs typeface="Georgia"/>
              </a:rPr>
              <a:t>It were better for him that a millstone were hanged about his neck, and he cast into the sea, than that he should offend one of these little ones.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  |  Luke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你們要謹慎！若是你的弟兄得罪[你]，就勸戒他；他若懊悔，就饒恕他。</a:t>
            </a:r>
          </a:p>
          <a:p xmlns:a="http://schemas.openxmlformats.org/drawingml/2006/main">
            <a:pPr algn="ctr">
              <a:buNone/>
            </a:pPr>
            <a:r>
              <a:rPr sz="2400">
                <a:solidFill>
                  <a:srgbClr val="FFFFFF"/>
                </a:solidFill>
                <a:latin typeface="Georgia"/>
                <a:ea typeface="Georgia"/>
                <a:cs typeface="Georgia"/>
              </a:rPr>
              <a:t>Take heed to yourselves: If thy brother trespass against thee, rebuke him; and if he repent, forgive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17:4  |  Luke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倘若他一天七次得罪你，又七次回轉，說：『我懊悔了』，你總要饒恕他。」</a:t>
            </a:r>
          </a:p>
          <a:p xmlns:a="http://schemas.openxmlformats.org/drawingml/2006/main">
            <a:pPr algn="ctr">
              <a:buNone/>
            </a:pPr>
            <a:r>
              <a:rPr sz="2400">
                <a:solidFill>
                  <a:srgbClr val="FFFFFF"/>
                </a:solidFill>
                <a:latin typeface="Georgia"/>
                <a:ea typeface="Georgia"/>
                <a:cs typeface="Georgia"/>
              </a:rPr>
              <a:t>And if he trespass against thee seven times in a day, and seven times in a day turn again to thee, saying, I repent; thou shalt forgive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17:5  |  Luke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使徒對主說：「[求主]加增我們的信心。」</a:t>
            </a:r>
          </a:p>
          <a:p xmlns:a="http://schemas.openxmlformats.org/drawingml/2006/main">
            <a:pPr algn="ctr">
              <a:buNone/>
            </a:pPr>
            <a:r>
              <a:rPr sz="2800">
                <a:solidFill>
                  <a:srgbClr val="FFFFFF"/>
                </a:solidFill>
                <a:latin typeface="Georgia"/>
                <a:ea typeface="Georgia"/>
                <a:cs typeface="Georgia"/>
              </a:rPr>
              <a:t>And the apostles said unto the Lord, Increase our faith.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17:6  |  Luke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主說：「你們若有信心像一粒芥菜種，就是對這棵桑樹說：『你要拔起根來，栽在海裏』，它也必聽從你們。</a:t>
            </a:r>
          </a:p>
          <a:p xmlns:a="http://schemas.openxmlformats.org/drawingml/2006/main">
            <a:pPr algn="ctr">
              <a:buNone/>
            </a:pPr>
            <a:r>
              <a:rPr sz="2100">
                <a:solidFill>
                  <a:srgbClr val="FFFFFF"/>
                </a:solidFill>
                <a:latin typeface="Georgia"/>
                <a:ea typeface="Georgia"/>
                <a:cs typeface="Georgia"/>
              </a:rPr>
              <a:t>And the Lord said, If ye had faith as a grain of mustard seed, ye might say unto this sycamine tree, Be thou plucked up by the root, and be thou planted in the sea; and it should obey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17:7  |  Luke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你們誰有僕人耕地或是放羊，從田裏回來，就對他說：『你快來坐下吃飯』呢？</a:t>
            </a:r>
          </a:p>
          <a:p xmlns:a="http://schemas.openxmlformats.org/drawingml/2006/main">
            <a:pPr algn="ctr">
              <a:buNone/>
            </a:pPr>
            <a:r>
              <a:rPr sz="2100">
                <a:solidFill>
                  <a:srgbClr val="FFFFFF"/>
                </a:solidFill>
                <a:latin typeface="Georgia"/>
                <a:ea typeface="Georgia"/>
                <a:cs typeface="Georgia"/>
              </a:rPr>
              <a:t>But which of you, having a servant plowing or feeding cattle, will say unto him by and by, when he is come from the field, Go and sit down to meat?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17:8  |  Luke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豈不對他說：『你給我預備晚飯，束上帶子伺候我，等我吃喝完了，你才可以吃喝』嗎？</a:t>
            </a:r>
          </a:p>
          <a:p xmlns:a="http://schemas.openxmlformats.org/drawingml/2006/main">
            <a:pPr algn="ctr">
              <a:buNone/>
            </a:pPr>
            <a:r>
              <a:rPr sz="2100">
                <a:solidFill>
                  <a:srgbClr val="FFFFFF"/>
                </a:solidFill>
                <a:latin typeface="Georgia"/>
                <a:ea typeface="Georgia"/>
                <a:cs typeface="Georgia"/>
              </a:rPr>
              <a:t>And will not rather say unto him, Make ready wherewith I may sup, and gird thyself, and serve me, till I have eaten and drunken; and afterward thou shalt eat and drink?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17:9  |  Luke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僕人照所吩咐的去做，主人還謝謝他嗎？</a:t>
            </a:r>
          </a:p>
          <a:p xmlns:a="http://schemas.openxmlformats.org/drawingml/2006/main">
            <a:pPr algn="ctr">
              <a:buNone/>
            </a:pPr>
            <a:r>
              <a:rPr sz="2400">
                <a:solidFill>
                  <a:srgbClr val="FFFFFF"/>
                </a:solidFill>
                <a:latin typeface="Georgia"/>
                <a:ea typeface="Georgia"/>
                <a:cs typeface="Georgia"/>
              </a:rPr>
              <a:t>Doth he thank that servant because he did the things that were commanded him? I trow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17:10  |  Luke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這樣，你們做完了一切所吩咐的，只當說：『我們是無用的僕人，所做的本是我們應分做的。』」</a:t>
            </a:r>
          </a:p>
          <a:p xmlns:a="http://schemas.openxmlformats.org/drawingml/2006/main">
            <a:pPr algn="ctr">
              <a:buNone/>
            </a:pPr>
            <a:r>
              <a:rPr sz="2100">
                <a:solidFill>
                  <a:srgbClr val="FFFFFF"/>
                </a:solidFill>
                <a:latin typeface="Georgia"/>
                <a:ea typeface="Georgia"/>
                <a:cs typeface="Georgia"/>
              </a:rPr>
              <a:t>So likewise ye, when ye shall have done all those things which are commanded you, say, We are unprofitable servants: we have done that which was our duty to do.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17:11  |  Luke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耶穌往耶路撒冷去，經過撒馬利亞和加利利。</a:t>
            </a:r>
          </a:p>
          <a:p xmlns:a="http://schemas.openxmlformats.org/drawingml/2006/main">
            <a:pPr algn="ctr">
              <a:buNone/>
            </a:pPr>
            <a:r>
              <a:rPr sz="2400">
                <a:solidFill>
                  <a:srgbClr val="FFFFFF"/>
                </a:solidFill>
                <a:latin typeface="Georgia"/>
                <a:ea typeface="Georgia"/>
                <a:cs typeface="Georgia"/>
              </a:rPr>
              <a:t>And it came to pass, as he went to Jerusalem, that he passed through the midst of Samaria and Galilee.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17:12  |  Luke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進入一個村子，有十個長大痲瘋的，迎面而來，遠遠地站着，</a:t>
            </a:r>
          </a:p>
          <a:p xmlns:a="http://schemas.openxmlformats.org/drawingml/2006/main">
            <a:pPr algn="ctr">
              <a:buNone/>
            </a:pPr>
            <a:r>
              <a:rPr sz="2400">
                <a:solidFill>
                  <a:srgbClr val="FFFFFF"/>
                </a:solidFill>
                <a:latin typeface="Georgia"/>
                <a:ea typeface="Georgia"/>
                <a:cs typeface="Georgia"/>
              </a:rPr>
              <a:t>And as he entered into a certain village, there met him ten men that were lepers, which stood afar off:</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17:13  |  Luke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高聲說：「耶穌，夫子，可憐我們吧！」</a:t>
            </a:r>
          </a:p>
          <a:p xmlns:a="http://schemas.openxmlformats.org/drawingml/2006/main">
            <a:pPr algn="ctr">
              <a:buNone/>
            </a:pPr>
            <a:r>
              <a:rPr sz="2800">
                <a:solidFill>
                  <a:srgbClr val="FFFFFF"/>
                </a:solidFill>
                <a:latin typeface="Georgia"/>
                <a:ea typeface="Georgia"/>
                <a:cs typeface="Georgia"/>
              </a:rPr>
              <a:t>And they lifted up their voices, and said, Jesus, Master, have mercy on 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17:14  |  Luke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耶穌看見，就對他們說：「你們去把身體給祭司察看。」他們去的時候就潔淨了。</a:t>
            </a:r>
          </a:p>
          <a:p xmlns:a="http://schemas.openxmlformats.org/drawingml/2006/main">
            <a:pPr algn="ctr">
              <a:buNone/>
            </a:pPr>
            <a:r>
              <a:rPr sz="2400">
                <a:solidFill>
                  <a:srgbClr val="FFFFFF"/>
                </a:solidFill>
                <a:latin typeface="Georgia"/>
                <a:ea typeface="Georgia"/>
                <a:cs typeface="Georgia"/>
              </a:rPr>
              <a:t>And when he saw them, he said unto them, Go shew yourselves unto the priests. And it came to pass, that, as they went, they were cleansed.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17:15  |  Luke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內中有一個見自己已經好了，就回來大聲歸榮耀與神，</a:t>
            </a:r>
          </a:p>
          <a:p xmlns:a="http://schemas.openxmlformats.org/drawingml/2006/main">
            <a:pPr algn="ctr">
              <a:buNone/>
            </a:pPr>
            <a:r>
              <a:rPr sz="2400">
                <a:solidFill>
                  <a:srgbClr val="FFFFFF"/>
                </a:solidFill>
                <a:latin typeface="Georgia"/>
                <a:ea typeface="Georgia"/>
                <a:cs typeface="Georgia"/>
              </a:rPr>
              <a:t>And one of them, when he saw that he was healed, turned back, and with a loud voice glorified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17:16  |  Luke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又俯伏在耶穌腳前感謝他；這人是撒馬利亞人。</a:t>
            </a:r>
          </a:p>
          <a:p xmlns:a="http://schemas.openxmlformats.org/drawingml/2006/main">
            <a:pPr algn="ctr">
              <a:buNone/>
            </a:pPr>
            <a:r>
              <a:rPr sz="2400">
                <a:solidFill>
                  <a:srgbClr val="FFFFFF"/>
                </a:solidFill>
                <a:latin typeface="Georgia"/>
                <a:ea typeface="Georgia"/>
                <a:cs typeface="Georgia"/>
              </a:rPr>
              <a:t>And fell down on his face at his feet, giving him thanks: and he was a Samaritan.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17:17  |  Luke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耶穌說：「潔淨了的不是十個人嗎？那九個在哪裏呢？</a:t>
            </a:r>
          </a:p>
          <a:p xmlns:a="http://schemas.openxmlformats.org/drawingml/2006/main">
            <a:pPr algn="ctr">
              <a:buNone/>
            </a:pPr>
            <a:r>
              <a:rPr sz="2800">
                <a:solidFill>
                  <a:srgbClr val="FFFFFF"/>
                </a:solidFill>
                <a:latin typeface="Georgia"/>
                <a:ea typeface="Georgia"/>
                <a:cs typeface="Georgia"/>
              </a:rPr>
              <a:t>And Jesus answering said, Were there not ten cleansed? but where are the nine?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17:18  |  Luke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除了這外族人，再沒有別人回來歸榮耀與神嗎？」</a:t>
            </a:r>
          </a:p>
          <a:p xmlns:a="http://schemas.openxmlformats.org/drawingml/2006/main">
            <a:pPr algn="ctr">
              <a:buNone/>
            </a:pPr>
            <a:r>
              <a:rPr sz="2800">
                <a:solidFill>
                  <a:srgbClr val="FFFFFF"/>
                </a:solidFill>
                <a:latin typeface="Georgia"/>
                <a:ea typeface="Georgia"/>
                <a:cs typeface="Georgia"/>
              </a:rPr>
              <a:t>There are not found that returned to give glory to God, save this stranger.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17:19  |  Luke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就對那人說：「起來，走吧！你的信救了你了。 」</a:t>
            </a:r>
          </a:p>
          <a:p xmlns:a="http://schemas.openxmlformats.org/drawingml/2006/main">
            <a:pPr algn="ctr">
              <a:buNone/>
            </a:pPr>
            <a:r>
              <a:rPr sz="2800">
                <a:solidFill>
                  <a:srgbClr val="FFFFFF"/>
                </a:solidFill>
                <a:latin typeface="Georgia"/>
                <a:ea typeface="Georgia"/>
                <a:cs typeface="Georgia"/>
              </a:rPr>
              <a:t>And he said unto him, Arise, go thy way: thy faith hath made thee whole.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17:20  |  Luke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法利賽人問：「神的國幾時來到？」耶穌回答說：「神的國來到不是眼所能見的。</a:t>
            </a:r>
          </a:p>
          <a:p xmlns:a="http://schemas.openxmlformats.org/drawingml/2006/main">
            <a:pPr algn="ctr">
              <a:buNone/>
            </a:pPr>
            <a:r>
              <a:rPr sz="2100">
                <a:solidFill>
                  <a:srgbClr val="FFFFFF"/>
                </a:solidFill>
                <a:latin typeface="Georgia"/>
                <a:ea typeface="Georgia"/>
                <a:cs typeface="Georgia"/>
              </a:rPr>
              <a:t>And when he was demanded of the Pharisees, when the kingdom of God should come, he answered them and said, The kingdom of God cometh not with observation: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17:21  |  Luke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人也不得說：『看哪，在這裏！看哪，在那裏！』因為神的國就在你們心裏。」</a:t>
            </a:r>
          </a:p>
          <a:p xmlns:a="http://schemas.openxmlformats.org/drawingml/2006/main">
            <a:pPr algn="ctr">
              <a:buNone/>
            </a:pPr>
            <a:r>
              <a:rPr sz="2400">
                <a:solidFill>
                  <a:srgbClr val="FFFFFF"/>
                </a:solidFill>
                <a:latin typeface="Georgia"/>
                <a:ea typeface="Georgia"/>
                <a:cs typeface="Georgia"/>
              </a:rPr>
              <a:t>Neither shall they say, Lo here! or, lo there! for, behold, the kingdom of God is within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17:22  |  Luke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他又對門徒說：「日子將到，你們巴不得看見人子的一個日子，卻不得看見。</a:t>
            </a:r>
          </a:p>
          <a:p xmlns:a="http://schemas.openxmlformats.org/drawingml/2006/main">
            <a:pPr algn="ctr">
              <a:buNone/>
            </a:pPr>
            <a:r>
              <a:rPr sz="2400">
                <a:solidFill>
                  <a:srgbClr val="FFFFFF"/>
                </a:solidFill>
                <a:latin typeface="Georgia"/>
                <a:ea typeface="Georgia"/>
                <a:cs typeface="Georgia"/>
              </a:rPr>
              <a:t>And he said unto the disciples, The days will come, when ye shall desire to see one of the days of the Son of man, and ye shall not see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17:23  |  Luke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人將要對你們說：『看哪，在那裏！看哪，在這裏！』你們不要出去，也不要跟隨他們！</a:t>
            </a:r>
          </a:p>
          <a:p xmlns:a="http://schemas.openxmlformats.org/drawingml/2006/main">
            <a:pPr algn="ctr">
              <a:buNone/>
            </a:pPr>
            <a:r>
              <a:rPr sz="2400">
                <a:solidFill>
                  <a:srgbClr val="FFFFFF"/>
                </a:solidFill>
                <a:latin typeface="Georgia"/>
                <a:ea typeface="Georgia"/>
                <a:cs typeface="Georgia"/>
              </a:rPr>
              <a:t>And they shall say to you, See here; or, see there: go not after them, nor follow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17:24  |  Luke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因為人子在他[降臨]的日子，好像閃電從天這邊一閃直照到天那邊。</a:t>
            </a:r>
          </a:p>
          <a:p xmlns:a="http://schemas.openxmlformats.org/drawingml/2006/main">
            <a:pPr algn="ctr">
              <a:buNone/>
            </a:pPr>
            <a:r>
              <a:rPr sz="2100">
                <a:solidFill>
                  <a:srgbClr val="FFFFFF"/>
                </a:solidFill>
                <a:latin typeface="Georgia"/>
                <a:ea typeface="Georgia"/>
                <a:cs typeface="Georgia"/>
              </a:rPr>
              <a:t>For as the lightning, that lighteneth out of the one part under heaven, shineth unto the other part under heaven; so shall also the Son of man be in his day.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17:25  |  Luke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只是他必須先受許多苦，又被這世代棄絕。</a:t>
            </a:r>
          </a:p>
          <a:p xmlns:a="http://schemas.openxmlformats.org/drawingml/2006/main">
            <a:pPr algn="ctr">
              <a:buNone/>
            </a:pPr>
            <a:r>
              <a:rPr sz="2800">
                <a:solidFill>
                  <a:srgbClr val="FFFFFF"/>
                </a:solidFill>
                <a:latin typeface="Georgia"/>
                <a:ea typeface="Georgia"/>
                <a:cs typeface="Georgia"/>
              </a:rPr>
              <a:t>But first must he suffer many things, and be rejected of this generation.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17:26  |  Luke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挪亞的日子怎樣，人子的日子也要怎樣。</a:t>
            </a:r>
          </a:p>
          <a:p xmlns:a="http://schemas.openxmlformats.org/drawingml/2006/main">
            <a:pPr algn="ctr">
              <a:buNone/>
            </a:pPr>
            <a:r>
              <a:rPr sz="2400">
                <a:solidFill>
                  <a:srgbClr val="FFFFFF"/>
                </a:solidFill>
                <a:latin typeface="Georgia"/>
                <a:ea typeface="Georgia"/>
                <a:cs typeface="Georgia"/>
              </a:rPr>
              <a:t>And as it was in the days of Noe, so shall it be also in the days of the Son of man.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17:27  |  Luke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那時候的人又吃又喝，又娶又嫁，到挪亞進方舟的那日，洪水就來，把他們全都滅了。</a:t>
            </a:r>
          </a:p>
          <a:p xmlns:a="http://schemas.openxmlformats.org/drawingml/2006/main">
            <a:pPr algn="ctr">
              <a:buNone/>
            </a:pPr>
            <a:r>
              <a:rPr sz="2100">
                <a:solidFill>
                  <a:srgbClr val="FFFFFF"/>
                </a:solidFill>
                <a:latin typeface="Georgia"/>
                <a:ea typeface="Georgia"/>
                <a:cs typeface="Georgia"/>
              </a:rPr>
              <a:t>They did eat, they drank, they married wives, they were given in marriage, until the day that Noe entered into the ark, and the flood came, and destroyed them all.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17:28  |  Luke 17:28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又好像羅得的日子；人又吃又喝，又買又賣，又耕種又蓋造。</a:t>
            </a:r>
          </a:p>
          <a:p xmlns:a="http://schemas.openxmlformats.org/drawingml/2006/main">
            <a:pPr algn="ctr">
              <a:buNone/>
            </a:pPr>
            <a:r>
              <a:rPr sz="2400">
                <a:solidFill>
                  <a:srgbClr val="FFFFFF"/>
                </a:solidFill>
                <a:latin typeface="Georgia"/>
                <a:ea typeface="Georgia"/>
                <a:cs typeface="Georgia"/>
              </a:rPr>
              <a:t>Likewise also as it was in the days of Lot; they did eat, they drank, they bought, they sold, they planted, they builded;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17:29  |  Luke 17:29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到羅得出所多瑪的那日，就有火與硫磺從天上降下來，把他們全都滅了。</a:t>
            </a:r>
          </a:p>
          <a:p xmlns:a="http://schemas.openxmlformats.org/drawingml/2006/main">
            <a:pPr algn="ctr">
              <a:buNone/>
            </a:pPr>
            <a:r>
              <a:rPr sz="2400">
                <a:solidFill>
                  <a:srgbClr val="FFFFFF"/>
                </a:solidFill>
                <a:latin typeface="Georgia"/>
                <a:ea typeface="Georgia"/>
                <a:cs typeface="Georgia"/>
              </a:rPr>
              <a:t>But the same day that Lot went out of Sodom it rained fire and brimstone from heaven, and destroyed them all.</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17:30  |  Luke 17:30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人子顯現的日子也要這樣。</a:t>
            </a:r>
          </a:p>
          <a:p xmlns:a="http://schemas.openxmlformats.org/drawingml/2006/main">
            <a:pPr algn="ctr">
              <a:buNone/>
            </a:pPr>
            <a:r>
              <a:rPr sz="2800">
                <a:solidFill>
                  <a:srgbClr val="FFFFFF"/>
                </a:solidFill>
                <a:latin typeface="Georgia"/>
                <a:ea typeface="Georgia"/>
                <a:cs typeface="Georgia"/>
              </a:rPr>
              <a:t>Even thus shall it be in the day when the Son of man is revealed.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17:31  |  Luke 17:31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當那日，人在房上，器具在屋裏，不要下來拿；人在田裏，也不要回家。</a:t>
            </a:r>
          </a:p>
          <a:p xmlns:a="http://schemas.openxmlformats.org/drawingml/2006/main">
            <a:pPr algn="ctr">
              <a:buNone/>
            </a:pPr>
            <a:r>
              <a:rPr sz="2100">
                <a:solidFill>
                  <a:srgbClr val="FFFFFF"/>
                </a:solidFill>
                <a:latin typeface="Georgia"/>
                <a:ea typeface="Georgia"/>
                <a:cs typeface="Georgia"/>
              </a:rPr>
              <a:t>In that day, he which shall be upon the housetop, and his stuff in the house, let him not come down to take it away: and he that is in the field, let him likewise not return back.</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17:32  |  Luke 17:32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你們要回想羅得的妻子。</a:t>
            </a:r>
          </a:p>
          <a:p xmlns:a="http://schemas.openxmlformats.org/drawingml/2006/main">
            <a:pPr algn="ctr">
              <a:buNone/>
            </a:pPr>
            <a:r>
              <a:rPr sz="2800">
                <a:solidFill>
                  <a:srgbClr val="FFFFFF"/>
                </a:solidFill>
                <a:latin typeface="Georgia"/>
                <a:ea typeface="Georgia"/>
                <a:cs typeface="Georgia"/>
              </a:rPr>
              <a:t>Remember Lot’s wife.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17:33  |  Luke 17:33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凡想要保全生命的，必喪掉生命；凡喪掉生命的，必救活生命。</a:t>
            </a:r>
          </a:p>
          <a:p xmlns:a="http://schemas.openxmlformats.org/drawingml/2006/main">
            <a:pPr algn="ctr">
              <a:buNone/>
            </a:pPr>
            <a:r>
              <a:rPr sz="2400">
                <a:solidFill>
                  <a:srgbClr val="FFFFFF"/>
                </a:solidFill>
                <a:latin typeface="Georgia"/>
                <a:ea typeface="Georgia"/>
                <a:cs typeface="Georgia"/>
              </a:rPr>
              <a:t>Whosoever shall seek to save his life shall lose it; and whosoever shall lose his life shall preserve it.</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17:34  |  Luke 17:34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我對你們說，當那一夜，兩個人在一個床上，要取去一個，撇下一個。</a:t>
            </a:r>
          </a:p>
          <a:p xmlns:a="http://schemas.openxmlformats.org/drawingml/2006/main">
            <a:pPr algn="ctr">
              <a:buNone/>
            </a:pPr>
            <a:r>
              <a:rPr sz="2400">
                <a:solidFill>
                  <a:srgbClr val="FFFFFF"/>
                </a:solidFill>
                <a:latin typeface="Georgia"/>
                <a:ea typeface="Georgia"/>
                <a:cs typeface="Georgia"/>
              </a:rPr>
              <a:t>I tell you, in that night there shall be two men in one bed; the one shall be taken, and the other shall be left.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17:35  |  Luke 17:35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兩個女人一同推磨，要取去一個，撇下一個。」</a:t>
            </a:r>
          </a:p>
          <a:p xmlns:a="http://schemas.openxmlformats.org/drawingml/2006/main">
            <a:pPr algn="ctr">
              <a:buNone/>
            </a:pPr>
            <a:r>
              <a:rPr sz="2400">
                <a:solidFill>
                  <a:srgbClr val="FFFFFF"/>
                </a:solidFill>
                <a:latin typeface="Georgia"/>
                <a:ea typeface="Georgia"/>
                <a:cs typeface="Georgia"/>
              </a:rPr>
              <a:t>Two women shall be grinding together; the one shall be taken, and the other left.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17:36  |  Luke 17:36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（和合本節號合併）兩個女人一同推磨，要取去一個，撇下一個。」</a:t>
            </a:r>
          </a:p>
          <a:p xmlns:a="http://schemas.openxmlformats.org/drawingml/2006/main">
            <a:pPr algn="ctr">
              <a:buNone/>
            </a:pPr>
            <a:r>
              <a:rPr sz="2800">
                <a:solidFill>
                  <a:srgbClr val="FFFFFF"/>
                </a:solidFill>
                <a:latin typeface="Georgia"/>
                <a:ea typeface="Georgia"/>
                <a:cs typeface="Georgia"/>
              </a:rPr>
              <a:t>Two men shall be in the field; the one shall be taken, and the other left.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17:37  |  Luke 17:37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門徒說：「主啊，在哪裏[有這事]呢？」耶穌說：「屍首在哪裏，鷹也必聚在那裏。」</a:t>
            </a:r>
          </a:p>
          <a:p xmlns:a="http://schemas.openxmlformats.org/drawingml/2006/main">
            <a:pPr algn="ctr">
              <a:buNone/>
            </a:pPr>
            <a:r>
              <a:rPr sz="2400">
                <a:solidFill>
                  <a:srgbClr val="FFFFFF"/>
                </a:solidFill>
                <a:latin typeface="Georgia"/>
                <a:ea typeface="Georgia"/>
                <a:cs typeface="Georgia"/>
              </a:rPr>
              <a:t>And they answered and said unto him, Where, Lord? And he said unto them, Wheresoever the body is, thither will the eagles be gathered together.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2026-08-30T07:02:30.9220000Z</dcterms:created>
  <dcterms:modified xsi:type="dcterms:W3CDTF">2026-08-30T07:02:30.9220000Z</dcterms:modified>
</coreProperties>
</file>