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bfa32a2eae642fd" /><Relationship Type="http://schemas.openxmlformats.org/officeDocument/2006/relationships/extended-properties" Target="/docProps/app.xml" Id="R28ac6113562847c7" /><Relationship Type="http://schemas.openxmlformats.org/officeDocument/2006/relationships/officeDocument" Target="/ppt/presentation.xml" Id="R0949b215cf0540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d4beb048c74bb1"/>
  </p:sldMasterIdLst>
  <p:notesMasterIdLst>
    <p:notesMasterId xmlns:r="http://schemas.openxmlformats.org/officeDocument/2006/relationships" r:id="Rae9d29aaaa714b26"/>
  </p:notesMasterIdLst>
  <p:sldIdLst>
    <p:sldId xmlns:r="http://schemas.openxmlformats.org/officeDocument/2006/relationships" id="256" r:id="R73d1f2fb64e24060"/>
    <p:sldId xmlns:r="http://schemas.openxmlformats.org/officeDocument/2006/relationships" id="257" r:id="R4b514c3cdf8a4632"/>
    <p:sldId xmlns:r="http://schemas.openxmlformats.org/officeDocument/2006/relationships" id="258" r:id="R6f016c3fdc974650"/>
    <p:sldId xmlns:r="http://schemas.openxmlformats.org/officeDocument/2006/relationships" id="259" r:id="R3afb25b1e7ca411c"/>
    <p:sldId xmlns:r="http://schemas.openxmlformats.org/officeDocument/2006/relationships" id="260" r:id="R186c6b09346d433d"/>
    <p:sldId xmlns:r="http://schemas.openxmlformats.org/officeDocument/2006/relationships" id="261" r:id="Rdeb531eb3a4847ad"/>
    <p:sldId xmlns:r="http://schemas.openxmlformats.org/officeDocument/2006/relationships" id="262" r:id="R2986120d2c8346fd"/>
    <p:sldId xmlns:r="http://schemas.openxmlformats.org/officeDocument/2006/relationships" id="263" r:id="R23ca16ee0a914a5c"/>
    <p:sldId xmlns:r="http://schemas.openxmlformats.org/officeDocument/2006/relationships" id="264" r:id="R0145bccee7c04f41"/>
    <p:sldId xmlns:r="http://schemas.openxmlformats.org/officeDocument/2006/relationships" id="265" r:id="R6fe2ea8053c64bce"/>
    <p:sldId xmlns:r="http://schemas.openxmlformats.org/officeDocument/2006/relationships" id="266" r:id="Rf0162ff67c134a41"/>
    <p:sldId xmlns:r="http://schemas.openxmlformats.org/officeDocument/2006/relationships" id="267" r:id="Rc8ce5dbf4b8445e3"/>
    <p:sldId xmlns:r="http://schemas.openxmlformats.org/officeDocument/2006/relationships" id="268" r:id="R97d071963d6a42ca"/>
    <p:sldId xmlns:r="http://schemas.openxmlformats.org/officeDocument/2006/relationships" id="269" r:id="R89f8447f12c24b2f"/>
    <p:sldId xmlns:r="http://schemas.openxmlformats.org/officeDocument/2006/relationships" id="270" r:id="Rd23835901cd04d0f"/>
    <p:sldId xmlns:r="http://schemas.openxmlformats.org/officeDocument/2006/relationships" id="271" r:id="R7f049576aa6e4cce"/>
    <p:sldId xmlns:r="http://schemas.openxmlformats.org/officeDocument/2006/relationships" id="272" r:id="R1b86de7975694112"/>
    <p:sldId xmlns:r="http://schemas.openxmlformats.org/officeDocument/2006/relationships" id="273" r:id="R69c0f3e7b5d5492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1e032c990243cb" /><Relationship Type="http://schemas.openxmlformats.org/officeDocument/2006/relationships/slideMaster" Target="/ppt/slideMasters/slideMaster1.xml" Id="R2ad4beb048c74bb1" /><Relationship Type="http://schemas.openxmlformats.org/officeDocument/2006/relationships/notesMaster" Target="/ppt/notesMasters/notesMaster1.xml" Id="Rae9d29aaaa714b26" /><Relationship Type="http://schemas.openxmlformats.org/officeDocument/2006/relationships/presProps" Target="/ppt/presProps.xml" Id="R178409c8dad44c81" /><Relationship Type="http://schemas.openxmlformats.org/officeDocument/2006/relationships/tableStyles" Target="/ppt/tableStyles.xml" Id="Rf924c2cc8e1e4a79" /><Relationship Type="http://schemas.openxmlformats.org/officeDocument/2006/relationships/slide" Target="/ppt/slides/slide1.xml" Id="R73d1f2fb64e24060" /><Relationship Type="http://schemas.openxmlformats.org/officeDocument/2006/relationships/slide" Target="/ppt/slides/slide2.xml" Id="R4b514c3cdf8a4632" /><Relationship Type="http://schemas.openxmlformats.org/officeDocument/2006/relationships/slide" Target="/ppt/slides/slide3.xml" Id="R6f016c3fdc974650" /><Relationship Type="http://schemas.openxmlformats.org/officeDocument/2006/relationships/slide" Target="/ppt/slides/slide4.xml" Id="R3afb25b1e7ca411c" /><Relationship Type="http://schemas.openxmlformats.org/officeDocument/2006/relationships/slide" Target="/ppt/slides/slide5.xml" Id="R186c6b09346d433d" /><Relationship Type="http://schemas.openxmlformats.org/officeDocument/2006/relationships/slide" Target="/ppt/slides/slide6.xml" Id="Rdeb531eb3a4847ad" /><Relationship Type="http://schemas.openxmlformats.org/officeDocument/2006/relationships/slide" Target="/ppt/slides/slide7.xml" Id="R2986120d2c8346fd" /><Relationship Type="http://schemas.openxmlformats.org/officeDocument/2006/relationships/slide" Target="/ppt/slides/slide8.xml" Id="R23ca16ee0a914a5c" /><Relationship Type="http://schemas.openxmlformats.org/officeDocument/2006/relationships/slide" Target="/ppt/slides/slide9.xml" Id="R0145bccee7c04f41" /><Relationship Type="http://schemas.openxmlformats.org/officeDocument/2006/relationships/slide" Target="/ppt/slides/slide10.xml" Id="R6fe2ea8053c64bce" /><Relationship Type="http://schemas.openxmlformats.org/officeDocument/2006/relationships/slide" Target="/ppt/slides/slide11.xml" Id="Rf0162ff67c134a41" /><Relationship Type="http://schemas.openxmlformats.org/officeDocument/2006/relationships/slide" Target="/ppt/slides/slide12.xml" Id="Rc8ce5dbf4b8445e3" /><Relationship Type="http://schemas.openxmlformats.org/officeDocument/2006/relationships/slide" Target="/ppt/slides/slide13.xml" Id="R97d071963d6a42ca" /><Relationship Type="http://schemas.openxmlformats.org/officeDocument/2006/relationships/slide" Target="/ppt/slides/slide14.xml" Id="R89f8447f12c24b2f" /><Relationship Type="http://schemas.openxmlformats.org/officeDocument/2006/relationships/slide" Target="/ppt/slides/slide15.xml" Id="Rd23835901cd04d0f" /><Relationship Type="http://schemas.openxmlformats.org/officeDocument/2006/relationships/slide" Target="/ppt/slides/slide16.xml" Id="R7f049576aa6e4cce" /><Relationship Type="http://schemas.openxmlformats.org/officeDocument/2006/relationships/slide" Target="/ppt/slides/slide17.xml" Id="R1b86de7975694112" /><Relationship Type="http://schemas.openxmlformats.org/officeDocument/2006/relationships/slide" Target="/ppt/slides/slide18.xml" Id="R69c0f3e7b5d549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f9805aed3c42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5f64142c844fef" /><Relationship Type="http://schemas.openxmlformats.org/officeDocument/2006/relationships/notesMaster" Target="/ppt/notesMasters/notesMaster1.xml" Id="Rb89488d61edb4ea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f57ca949bb42bb" /><Relationship Type="http://schemas.openxmlformats.org/officeDocument/2006/relationships/notesMaster" Target="/ppt/notesMasters/notesMaster1.xml" Id="Rc8ad1aca22f14be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22cdd3b05347a0" /><Relationship Type="http://schemas.openxmlformats.org/officeDocument/2006/relationships/notesMaster" Target="/ppt/notesMasters/notesMaster1.xml" Id="R6d8c293b034c40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4c06b0a0914bbe" /><Relationship Type="http://schemas.openxmlformats.org/officeDocument/2006/relationships/notesMaster" Target="/ppt/notesMasters/notesMaster1.xml" Id="R79a87a0ae4b64a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b34e1920934acc" /><Relationship Type="http://schemas.openxmlformats.org/officeDocument/2006/relationships/notesMaster" Target="/ppt/notesMasters/notesMaster1.xml" Id="R2de60f5437b34a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85ec60980814281" /><Relationship Type="http://schemas.openxmlformats.org/officeDocument/2006/relationships/notesMaster" Target="/ppt/notesMasters/notesMaster1.xml" Id="R4cafc26fc22342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84d5a5158c456f" /><Relationship Type="http://schemas.openxmlformats.org/officeDocument/2006/relationships/notesMaster" Target="/ppt/notesMasters/notesMaster1.xml" Id="R82c09bdace1d45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d4952e583c400b" /><Relationship Type="http://schemas.openxmlformats.org/officeDocument/2006/relationships/notesMaster" Target="/ppt/notesMasters/notesMaster1.xml" Id="R142a9df2d28542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5a9e4ab04c40aa" /><Relationship Type="http://schemas.openxmlformats.org/officeDocument/2006/relationships/notesMaster" Target="/ppt/notesMasters/notesMaster1.xml" Id="Rc9b6ed95064a49b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d332f0c0e1d4480" /><Relationship Type="http://schemas.openxmlformats.org/officeDocument/2006/relationships/notesMaster" Target="/ppt/notesMasters/notesMaster1.xml" Id="Re01bdce1e2fe42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b105513f1d4848" /><Relationship Type="http://schemas.openxmlformats.org/officeDocument/2006/relationships/notesMaster" Target="/ppt/notesMasters/notesMaster1.xml" Id="R216dd426b24449c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b16e927132e444b" /><Relationship Type="http://schemas.openxmlformats.org/officeDocument/2006/relationships/notesMaster" Target="/ppt/notesMasters/notesMaster1.xml" Id="R150031405f47476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c91711d6b4413f" /><Relationship Type="http://schemas.openxmlformats.org/officeDocument/2006/relationships/notesMaster" Target="/ppt/notesMasters/notesMaster1.xml" Id="R7310432dec60475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dfbfb84e75e4d00" /><Relationship Type="http://schemas.openxmlformats.org/officeDocument/2006/relationships/notesMaster" Target="/ppt/notesMasters/notesMaster1.xml" Id="R00229484ed6e4f6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4cf519f250a4bdc" /><Relationship Type="http://schemas.openxmlformats.org/officeDocument/2006/relationships/notesMaster" Target="/ppt/notesMasters/notesMaster1.xml" Id="Ra50e942cb57545c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edcef326a52473c" /><Relationship Type="http://schemas.openxmlformats.org/officeDocument/2006/relationships/notesMaster" Target="/ppt/notesMasters/notesMaster1.xml" Id="R955f2d37dcbf479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32dc178b65c475a" /><Relationship Type="http://schemas.openxmlformats.org/officeDocument/2006/relationships/notesMaster" Target="/ppt/notesMasters/notesMaster1.xml" Id="R7338e6a879824cf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dd06e76d43641bc" /><Relationship Type="http://schemas.openxmlformats.org/officeDocument/2006/relationships/notesMaster" Target="/ppt/notesMasters/notesMaster1.xml" Id="R3c2f4da490f340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69db19456b4de6" /><Relationship Type="http://schemas.openxmlformats.org/officeDocument/2006/relationships/image" Target="/ppt/media/image.png" Id="R0688734a5dc84c86" /><Relationship Type="http://schemas.openxmlformats.org/officeDocument/2006/relationships/image" Target="/ppt/media/image2.png" Id="Rb1532c5d2a1c476c" /><Relationship Type="http://schemas.openxmlformats.org/officeDocument/2006/relationships/image" Target="/ppt/media/image.jpeg" Id="Rce30326cfd984b5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5345d5bb1e4c2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688734a5dc84c8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1532c5d2a1c476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30326cfd984b5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5093dff0264635" /><Relationship Type="http://schemas.openxmlformats.org/officeDocument/2006/relationships/slideLayout" Target="/ppt/slideLayouts/slideLayout1.xml" Id="Re218227aaf5b4954" /><Relationship Type="http://schemas.openxmlformats.org/officeDocument/2006/relationships/slideLayout" Target="/ppt/slideLayouts/slideLayout2.xml" Id="Red6e6b624c874d1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18227aaf5b4954"/>
    <p:sldLayoutId xmlns:r="http://schemas.openxmlformats.org/officeDocument/2006/relationships" id="2147483650" r:id="Red6e6b624c874d1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156b9a80747ee" /><Relationship Type="http://schemas.openxmlformats.org/officeDocument/2006/relationships/notesSlide" Target="/ppt/notesSlides/notesSlide1.xml" Id="R52fa1a6f271a4d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02ef7ceb28406a" /><Relationship Type="http://schemas.openxmlformats.org/officeDocument/2006/relationships/notesSlide" Target="/ppt/notesSlides/notesSlide2.xml" Id="Rbf85c5716e6b49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2914f6e6754fc0" /><Relationship Type="http://schemas.openxmlformats.org/officeDocument/2006/relationships/notesSlide" Target="/ppt/notesSlides/notesSlide3.xml" Id="R59c845f3b3e8442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541cf529a84743" /><Relationship Type="http://schemas.openxmlformats.org/officeDocument/2006/relationships/notesSlide" Target="/ppt/notesSlides/notesSlide4.xml" Id="R6bbdd6ceea134c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f3de770167478b" /><Relationship Type="http://schemas.openxmlformats.org/officeDocument/2006/relationships/notesSlide" Target="/ppt/notesSlides/notesSlide5.xml" Id="R185d0234f20344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fc4d6baac04c8e" /><Relationship Type="http://schemas.openxmlformats.org/officeDocument/2006/relationships/notesSlide" Target="/ppt/notesSlides/notesSlide6.xml" Id="R024523b0d01243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64a3cc56464630" /><Relationship Type="http://schemas.openxmlformats.org/officeDocument/2006/relationships/notesSlide" Target="/ppt/notesSlides/notesSlide7.xml" Id="Rb863a196cc3b4bc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01a9d8615f4406" /><Relationship Type="http://schemas.openxmlformats.org/officeDocument/2006/relationships/notesSlide" Target="/ppt/notesSlides/notesSlide8.xml" Id="R2d65770d5ed940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389e13b9704764" /><Relationship Type="http://schemas.openxmlformats.org/officeDocument/2006/relationships/notesSlide" Target="/ppt/notesSlides/notesSlide9.xml" Id="Rf143c0b4aa8849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00bf4a8d394ffd" /><Relationship Type="http://schemas.openxmlformats.org/officeDocument/2006/relationships/notesSlide" Target="/ppt/notesSlides/notesSlide10.xml" Id="Rd0408803cebd41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b26b01fc274f64" /><Relationship Type="http://schemas.openxmlformats.org/officeDocument/2006/relationships/notesSlide" Target="/ppt/notesSlides/notesSlide11.xml" Id="R37510f25347d4af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d2c13d84384de4" /><Relationship Type="http://schemas.openxmlformats.org/officeDocument/2006/relationships/notesSlide" Target="/ppt/notesSlides/notesSlide12.xml" Id="Rfd1ccceca4f540b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e9aabf82c04272" /><Relationship Type="http://schemas.openxmlformats.org/officeDocument/2006/relationships/notesSlide" Target="/ppt/notesSlides/notesSlide13.xml" Id="Rea6e909d0b7c495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7e06f1e35649f3" /><Relationship Type="http://schemas.openxmlformats.org/officeDocument/2006/relationships/notesSlide" Target="/ppt/notesSlides/notesSlide14.xml" Id="Raa05e9b63f2d4d3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d5786b252c4066" /><Relationship Type="http://schemas.openxmlformats.org/officeDocument/2006/relationships/notesSlide" Target="/ppt/notesSlides/notesSlide15.xml" Id="Rd12bb7f3608b458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921f0d4d9e41a7" /><Relationship Type="http://schemas.openxmlformats.org/officeDocument/2006/relationships/notesSlide" Target="/ppt/notesSlides/notesSlide16.xml" Id="Rfa555cf72d8348d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371d73ba784a3f" /><Relationship Type="http://schemas.openxmlformats.org/officeDocument/2006/relationships/notesSlide" Target="/ppt/notesSlides/notesSlide17.xml" Id="Rfb3d1ad29414468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75422b82324e6b" /><Relationship Type="http://schemas.openxmlformats.org/officeDocument/2006/relationships/notesSlide" Target="/ppt/notesSlides/notesSlide18.xml" Id="R90133995588548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Zechariah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  |  Zechariah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耶和華的默示應驗在哈得拉地大馬士革 －世人和以色列各支派的眼目都仰望耶和華－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of the word of the LORD in the land of Hadrach, and Damascus shall be the rest thereof: when the eyes of man, as of all the tribes of Israel, shall be toward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9:2  |  Zechariah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和靠近的哈馬，並泰爾、西頓； 因為這二城的人大有智慧。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Hamath also shall border thereby; Tyrus, and Zidon, though it be very 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9:3  |  Zechariah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泰爾為自己修築保障， 積蓄銀子如塵沙， 堆起精金如街上的泥土。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Tyrus did build herself a strong hold, and heaped up silver as the dust, and fine gold as the mire of the streets.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9:4  |  Zechariah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主必趕出她， 打敗她海上的權利； 她必被火燒滅。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Lord will cast her out, and he will smite her power in the sea; and she shall be devoured with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9:5  |  Zechariah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亞實基倫看見必懼怕； 迦薩看見甚痛苦； 以革倫因失了盼望蒙羞。 迦薩必不再有君王； 亞實基倫也不再有居民。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Ashkelon shall see it, and fear; Gaza also shall see it, and be very sorrowful, and Ekron; for her expectation shall be ashamed; and the king shall perish from Gaza, and Ashkelon shall not be inhabited.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9:6  |  Zechariah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私生子必住在亞實突； 我必除滅非利士人的驕傲。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 bastard shall dwell in Ashdod, and I will cut off the pride of the Philistines.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9:7  |  Zechariah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我必除去他口中帶血之肉 和牙齒內可憎之物。 他必作為餘剩的人歸與我們的神， 必在猶大像族長； 以革倫人必如耶布斯人。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take away his blood out of his mouth, and his abominations from between his teeth: but he that remaineth, even he, shall be for our God, and he shall be as a governor in Judah, and Ekron as a Jebusite.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9:8  |  Zechariah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我必在我家的四圍安營， 使敵軍不得任意往來， 暴虐的人也不再經過， 因為我親眼看顧[我的家]。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encamp about mine house because of the army, because of him that passeth by, and because of him that returneth: and no oppressor shall pass through them any more: for now have I seen with mine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9:9  |  Zechariah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錫安的民哪，應當大大喜樂； 耶路撒冷的民哪，應當歡呼。 看哪，你的王來到你這裏！ 他是公義的，並且施行拯救， 謙謙和和地騎着驢， 就是騎着驢的駒子。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 greatly, O daughter of Zion; shout, O daughter of Jerusalem: behold, thy King cometh unto thee: he is just, and having salvation; lowly, and riding upon an ass, and upon a colt the foal of an 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9:10  |  Zechariah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我必除滅以法蓮的戰車 和耶路撒冷的戰馬； 爭戰的弓也必除滅。 他必向列國講和平； 他的權柄必從這海管到那海， 從大河管到地極。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cut off the chariot from Ephraim, and the horse from Jerusalem, and the battle bow shall be cut off: and he shall speak peace unto the heathen: and his dominion shall be from sea even to sea, and from the river even to the ends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9:11  |  Zechariah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錫安哪，我因與你立約的血， 將你中間被擄而囚的人從無水的坑中釋放出來。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thee also, by the blood of thy covenant I have sent forth thy prisoners out of the pit wherein is no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9:12  |  Zechariah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你們被囚而有指望的人都要轉回保障。 我今日說明，我必加倍賜福給你們。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you to the strong hold, ye prisoners of hope: even to day do I declare that I will render double unto thee;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9:13  |  Zechariah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我拿猶大作上弦的弓； 我拿以法蓮為張弓的箭。 錫安哪，我要激發你的眾子， 攻擊希臘的眾子，使你如勇士的刀。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have bent Judah for me, filled the bow with Ephraim, and raised up thy sons, O Zion, against thy sons, O Greece, and made thee as the sword of a mighty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9:14  |  Zechariah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耶和華必顯現在他們以上； 他的箭必射出像閃電。 主耶和華必吹角， 乘南方的旋風而行。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shall be seen over them, and his arrow shall go forth as the lightning: and the Lord GOD shall blow the trumpet, and shall go with whirlwinds of the south.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9:15  |  Zechariah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萬軍之耶和華必保護他們； 他們必吞滅[仇敵]，踐踏彈石。 他們必喝[血]吶喊，猶如飲酒； 他們必像盛滿[血]的碗， 又像壇的四角滿了[血]。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of hosts shall defend them; and they shall devour, and subdue with sling stones; and they shall drink, and make a noise as through wine; and they shall be filled like bowls, and as the corners of the altar.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9:16  |  Zechariah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當那日，耶和華－他們的神 必看他的民如群羊，拯救他們； 因為[他們必像]冠冕上的寶石， 高舉在他的地以上。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their God shall save them in that day as the flock of his people: for they shall be as the stones of a crown, lifted up as an ensign upon his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9:17  |  Zechariah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他的恩慈何等大！ 他的榮美何其盛！ 五穀健壯少男； 新酒培養處女。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how great is his goodness, and how great is his beauty! corn shall make the young men cheerful, and new wine the maids.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2026-08-30T04:21:29.5660000Z</dcterms:created>
  <dcterms:modified xsi:type="dcterms:W3CDTF">2026-08-30T04:21:29.5740000Z</dcterms:modified>
</coreProperties>
</file>