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96d00a32a848ad" /><Relationship Type="http://schemas.openxmlformats.org/officeDocument/2006/relationships/extended-properties" Target="/docProps/app.xml" Id="R5e396e32279e4515" /><Relationship Type="http://schemas.openxmlformats.org/officeDocument/2006/relationships/officeDocument" Target="/ppt/presentation.xml" Id="R2d9710929a5342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a6162b9af34580"/>
  </p:sldMasterIdLst>
  <p:notesMasterIdLst>
    <p:notesMasterId xmlns:r="http://schemas.openxmlformats.org/officeDocument/2006/relationships" r:id="Re26e71bf304b4a6b"/>
  </p:notesMasterIdLst>
  <p:sldIdLst>
    <p:sldId xmlns:r="http://schemas.openxmlformats.org/officeDocument/2006/relationships" id="256" r:id="Rd00e9cdf6e234ee2"/>
    <p:sldId xmlns:r="http://schemas.openxmlformats.org/officeDocument/2006/relationships" id="257" r:id="R76ae8936a3734e98"/>
    <p:sldId xmlns:r="http://schemas.openxmlformats.org/officeDocument/2006/relationships" id="258" r:id="Raa368863d231427d"/>
    <p:sldId xmlns:r="http://schemas.openxmlformats.org/officeDocument/2006/relationships" id="259" r:id="Red7d0790d8b34896"/>
    <p:sldId xmlns:r="http://schemas.openxmlformats.org/officeDocument/2006/relationships" id="260" r:id="R3c1f2829207946c1"/>
    <p:sldId xmlns:r="http://schemas.openxmlformats.org/officeDocument/2006/relationships" id="261" r:id="R48392e729e6a4337"/>
    <p:sldId xmlns:r="http://schemas.openxmlformats.org/officeDocument/2006/relationships" id="262" r:id="Re2176fbb15f64c68"/>
    <p:sldId xmlns:r="http://schemas.openxmlformats.org/officeDocument/2006/relationships" id="263" r:id="R3ec0fb4f2a4e4a60"/>
    <p:sldId xmlns:r="http://schemas.openxmlformats.org/officeDocument/2006/relationships" id="264" r:id="R707072a435814b8b"/>
    <p:sldId xmlns:r="http://schemas.openxmlformats.org/officeDocument/2006/relationships" id="265" r:id="Rc79802690dd84237"/>
    <p:sldId xmlns:r="http://schemas.openxmlformats.org/officeDocument/2006/relationships" id="266" r:id="Rd19f2962c77f41ee"/>
    <p:sldId xmlns:r="http://schemas.openxmlformats.org/officeDocument/2006/relationships" id="267" r:id="R62e6a53a4bcc4270"/>
    <p:sldId xmlns:r="http://schemas.openxmlformats.org/officeDocument/2006/relationships" id="268" r:id="R1fd448759eef4fd3"/>
    <p:sldId xmlns:r="http://schemas.openxmlformats.org/officeDocument/2006/relationships" id="269" r:id="Rb4d625352666404e"/>
    <p:sldId xmlns:r="http://schemas.openxmlformats.org/officeDocument/2006/relationships" id="270" r:id="R9d460f459971480a"/>
    <p:sldId xmlns:r="http://schemas.openxmlformats.org/officeDocument/2006/relationships" id="271" r:id="R608db5f1f4e547f6"/>
    <p:sldId xmlns:r="http://schemas.openxmlformats.org/officeDocument/2006/relationships" id="272" r:id="Rf3439a5ba35c4d4c"/>
    <p:sldId xmlns:r="http://schemas.openxmlformats.org/officeDocument/2006/relationships" id="273" r:id="R6d50b0a48fcc449d"/>
    <p:sldId xmlns:r="http://schemas.openxmlformats.org/officeDocument/2006/relationships" id="274" r:id="R4be51a8e75354238"/>
    <p:sldId xmlns:r="http://schemas.openxmlformats.org/officeDocument/2006/relationships" id="275" r:id="Rc386a6d7ef854714"/>
    <p:sldId xmlns:r="http://schemas.openxmlformats.org/officeDocument/2006/relationships" id="276" r:id="R21d5c0f89b224a73"/>
    <p:sldId xmlns:r="http://schemas.openxmlformats.org/officeDocument/2006/relationships" id="277" r:id="Re58c952015314269"/>
    <p:sldId xmlns:r="http://schemas.openxmlformats.org/officeDocument/2006/relationships" id="278" r:id="R22bc262e62f743f2"/>
    <p:sldId xmlns:r="http://schemas.openxmlformats.org/officeDocument/2006/relationships" id="279" r:id="Rb722ae3fb8614a30"/>
    <p:sldId xmlns:r="http://schemas.openxmlformats.org/officeDocument/2006/relationships" id="280" r:id="R35f0d65bd52b4bc5"/>
    <p:sldId xmlns:r="http://schemas.openxmlformats.org/officeDocument/2006/relationships" id="281" r:id="R28aebada7bb24f85"/>
    <p:sldId xmlns:r="http://schemas.openxmlformats.org/officeDocument/2006/relationships" id="282" r:id="Rdea06ba13c3542b4"/>
    <p:sldId xmlns:r="http://schemas.openxmlformats.org/officeDocument/2006/relationships" id="283" r:id="R536eb62aed0b4225"/>
    <p:sldId xmlns:r="http://schemas.openxmlformats.org/officeDocument/2006/relationships" id="284" r:id="R17241b8b1d3d44d7"/>
    <p:sldId xmlns:r="http://schemas.openxmlformats.org/officeDocument/2006/relationships" id="285" r:id="Rcbe82a0d8ac848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8a8a2ad63d49b4" /><Relationship Type="http://schemas.openxmlformats.org/officeDocument/2006/relationships/slideMaster" Target="/ppt/slideMasters/slideMaster1.xml" Id="Raaa6162b9af34580" /><Relationship Type="http://schemas.openxmlformats.org/officeDocument/2006/relationships/notesMaster" Target="/ppt/notesMasters/notesMaster1.xml" Id="Re26e71bf304b4a6b" /><Relationship Type="http://schemas.openxmlformats.org/officeDocument/2006/relationships/presProps" Target="/ppt/presProps.xml" Id="Ra9585469fbd949d1" /><Relationship Type="http://schemas.openxmlformats.org/officeDocument/2006/relationships/tableStyles" Target="/ppt/tableStyles.xml" Id="Re4d6017a1ac64a9f" /><Relationship Type="http://schemas.openxmlformats.org/officeDocument/2006/relationships/slide" Target="/ppt/slides/slide1.xml" Id="Rd00e9cdf6e234ee2" /><Relationship Type="http://schemas.openxmlformats.org/officeDocument/2006/relationships/slide" Target="/ppt/slides/slide2.xml" Id="R76ae8936a3734e98" /><Relationship Type="http://schemas.openxmlformats.org/officeDocument/2006/relationships/slide" Target="/ppt/slides/slide3.xml" Id="Raa368863d231427d" /><Relationship Type="http://schemas.openxmlformats.org/officeDocument/2006/relationships/slide" Target="/ppt/slides/slide4.xml" Id="Red7d0790d8b34896" /><Relationship Type="http://schemas.openxmlformats.org/officeDocument/2006/relationships/slide" Target="/ppt/slides/slide5.xml" Id="R3c1f2829207946c1" /><Relationship Type="http://schemas.openxmlformats.org/officeDocument/2006/relationships/slide" Target="/ppt/slides/slide6.xml" Id="R48392e729e6a4337" /><Relationship Type="http://schemas.openxmlformats.org/officeDocument/2006/relationships/slide" Target="/ppt/slides/slide7.xml" Id="Re2176fbb15f64c68" /><Relationship Type="http://schemas.openxmlformats.org/officeDocument/2006/relationships/slide" Target="/ppt/slides/slide8.xml" Id="R3ec0fb4f2a4e4a60" /><Relationship Type="http://schemas.openxmlformats.org/officeDocument/2006/relationships/slide" Target="/ppt/slides/slide9.xml" Id="R707072a435814b8b" /><Relationship Type="http://schemas.openxmlformats.org/officeDocument/2006/relationships/slide" Target="/ppt/slides/slide10.xml" Id="Rc79802690dd84237" /><Relationship Type="http://schemas.openxmlformats.org/officeDocument/2006/relationships/slide" Target="/ppt/slides/slide11.xml" Id="Rd19f2962c77f41ee" /><Relationship Type="http://schemas.openxmlformats.org/officeDocument/2006/relationships/slide" Target="/ppt/slides/slide12.xml" Id="R62e6a53a4bcc4270" /><Relationship Type="http://schemas.openxmlformats.org/officeDocument/2006/relationships/slide" Target="/ppt/slides/slide13.xml" Id="R1fd448759eef4fd3" /><Relationship Type="http://schemas.openxmlformats.org/officeDocument/2006/relationships/slide" Target="/ppt/slides/slide14.xml" Id="Rb4d625352666404e" /><Relationship Type="http://schemas.openxmlformats.org/officeDocument/2006/relationships/slide" Target="/ppt/slides/slide15.xml" Id="R9d460f459971480a" /><Relationship Type="http://schemas.openxmlformats.org/officeDocument/2006/relationships/slide" Target="/ppt/slides/slide16.xml" Id="R608db5f1f4e547f6" /><Relationship Type="http://schemas.openxmlformats.org/officeDocument/2006/relationships/slide" Target="/ppt/slides/slide17.xml" Id="Rf3439a5ba35c4d4c" /><Relationship Type="http://schemas.openxmlformats.org/officeDocument/2006/relationships/slide" Target="/ppt/slides/slide18.xml" Id="R6d50b0a48fcc449d" /><Relationship Type="http://schemas.openxmlformats.org/officeDocument/2006/relationships/slide" Target="/ppt/slides/slide19.xml" Id="R4be51a8e75354238" /><Relationship Type="http://schemas.openxmlformats.org/officeDocument/2006/relationships/slide" Target="/ppt/slides/slide20.xml" Id="Rc386a6d7ef854714" /><Relationship Type="http://schemas.openxmlformats.org/officeDocument/2006/relationships/slide" Target="/ppt/slides/slide21.xml" Id="R21d5c0f89b224a73" /><Relationship Type="http://schemas.openxmlformats.org/officeDocument/2006/relationships/slide" Target="/ppt/slides/slide22.xml" Id="Re58c952015314269" /><Relationship Type="http://schemas.openxmlformats.org/officeDocument/2006/relationships/slide" Target="/ppt/slides/slide23.xml" Id="R22bc262e62f743f2" /><Relationship Type="http://schemas.openxmlformats.org/officeDocument/2006/relationships/slide" Target="/ppt/slides/slide24.xml" Id="Rb722ae3fb8614a30" /><Relationship Type="http://schemas.openxmlformats.org/officeDocument/2006/relationships/slide" Target="/ppt/slides/slide25.xml" Id="R35f0d65bd52b4bc5" /><Relationship Type="http://schemas.openxmlformats.org/officeDocument/2006/relationships/slide" Target="/ppt/slides/slide26.xml" Id="R28aebada7bb24f85" /><Relationship Type="http://schemas.openxmlformats.org/officeDocument/2006/relationships/slide" Target="/ppt/slides/slide27.xml" Id="Rdea06ba13c3542b4" /><Relationship Type="http://schemas.openxmlformats.org/officeDocument/2006/relationships/slide" Target="/ppt/slides/slide28.xml" Id="R536eb62aed0b4225" /><Relationship Type="http://schemas.openxmlformats.org/officeDocument/2006/relationships/slide" Target="/ppt/slides/slide29.xml" Id="R17241b8b1d3d44d7" /><Relationship Type="http://schemas.openxmlformats.org/officeDocument/2006/relationships/slide" Target="/ppt/slides/slide30.xml" Id="Rcbe82a0d8ac848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b12d5e9fd54e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8bbdb65cba4db2" /><Relationship Type="http://schemas.openxmlformats.org/officeDocument/2006/relationships/notesMaster" Target="/ppt/notesMasters/notesMaster1.xml" Id="R50d5a337228344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1d1dfea35c4283" /><Relationship Type="http://schemas.openxmlformats.org/officeDocument/2006/relationships/notesMaster" Target="/ppt/notesMasters/notesMaster1.xml" Id="Re63f3677037349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f966ba392544e1" /><Relationship Type="http://schemas.openxmlformats.org/officeDocument/2006/relationships/notesMaster" Target="/ppt/notesMasters/notesMaster1.xml" Id="R661d6e895db245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ad23bb65a04e88" /><Relationship Type="http://schemas.openxmlformats.org/officeDocument/2006/relationships/notesMaster" Target="/ppt/notesMasters/notesMaster1.xml" Id="R6915640848634c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e6c93e3769437c" /><Relationship Type="http://schemas.openxmlformats.org/officeDocument/2006/relationships/notesMaster" Target="/ppt/notesMasters/notesMaster1.xml" Id="R87cad33e815c48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08bf7f5b76d48f4" /><Relationship Type="http://schemas.openxmlformats.org/officeDocument/2006/relationships/notesMaster" Target="/ppt/notesMasters/notesMaster1.xml" Id="Rd8a0101490794a2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7361dac326a4578" /><Relationship Type="http://schemas.openxmlformats.org/officeDocument/2006/relationships/notesMaster" Target="/ppt/notesMasters/notesMaster1.xml" Id="Rc8ec6b1f0e9c478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d7bc6d8c9134127" /><Relationship Type="http://schemas.openxmlformats.org/officeDocument/2006/relationships/notesMaster" Target="/ppt/notesMasters/notesMaster1.xml" Id="R7ad3355b8e5145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b6c228f6f2e497e" /><Relationship Type="http://schemas.openxmlformats.org/officeDocument/2006/relationships/notesMaster" Target="/ppt/notesMasters/notesMaster1.xml" Id="Ra54fafdb14a143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8ca7cbf7fee448b" /><Relationship Type="http://schemas.openxmlformats.org/officeDocument/2006/relationships/notesMaster" Target="/ppt/notesMasters/notesMaster1.xml" Id="R0b001ee6782843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a0d892865714119" /><Relationship Type="http://schemas.openxmlformats.org/officeDocument/2006/relationships/notesMaster" Target="/ppt/notesMasters/notesMaster1.xml" Id="Rcb5b006a929841f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cbeadfef736416a" /><Relationship Type="http://schemas.openxmlformats.org/officeDocument/2006/relationships/notesMaster" Target="/ppt/notesMasters/notesMaster1.xml" Id="R57c22e0b64c34af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71396924ec241d0" /><Relationship Type="http://schemas.openxmlformats.org/officeDocument/2006/relationships/notesMaster" Target="/ppt/notesMasters/notesMaster1.xml" Id="R1887a63c4f9e432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1b655eccac44513" /><Relationship Type="http://schemas.openxmlformats.org/officeDocument/2006/relationships/notesMaster" Target="/ppt/notesMasters/notesMaster1.xml" Id="Red437bc41248415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0b3476e76a64c0d" /><Relationship Type="http://schemas.openxmlformats.org/officeDocument/2006/relationships/notesMaster" Target="/ppt/notesMasters/notesMaster1.xml" Id="Rae120b3923174fe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7f2e94a64ef493d" /><Relationship Type="http://schemas.openxmlformats.org/officeDocument/2006/relationships/notesMaster" Target="/ppt/notesMasters/notesMaster1.xml" Id="R1af2754813e14b6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bf4080e0a8542a1" /><Relationship Type="http://schemas.openxmlformats.org/officeDocument/2006/relationships/notesMaster" Target="/ppt/notesMasters/notesMaster1.xml" Id="Rb97cadf1752d459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2f2dd485e5648b2" /><Relationship Type="http://schemas.openxmlformats.org/officeDocument/2006/relationships/notesMaster" Target="/ppt/notesMasters/notesMaster1.xml" Id="Re93028ed3aad410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2fddf59e0a8441f" /><Relationship Type="http://schemas.openxmlformats.org/officeDocument/2006/relationships/notesMaster" Target="/ppt/notesMasters/notesMaster1.xml" Id="R6469d6fee9b5427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ef06d5641c74e26" /><Relationship Type="http://schemas.openxmlformats.org/officeDocument/2006/relationships/notesMaster" Target="/ppt/notesMasters/notesMaster1.xml" Id="Rc65e4bab122147a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2d4539f08ef447d" /><Relationship Type="http://schemas.openxmlformats.org/officeDocument/2006/relationships/notesMaster" Target="/ppt/notesMasters/notesMaster1.xml" Id="R5132d3a85d104ec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851c934a4d34c75" /><Relationship Type="http://schemas.openxmlformats.org/officeDocument/2006/relationships/notesMaster" Target="/ppt/notesMasters/notesMaster1.xml" Id="R3541dab4eb244ef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114cfec45344f74" /><Relationship Type="http://schemas.openxmlformats.org/officeDocument/2006/relationships/notesMaster" Target="/ppt/notesMasters/notesMaster1.xml" Id="R897615ce71d94b0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4ebefba3fdd41f2" /><Relationship Type="http://schemas.openxmlformats.org/officeDocument/2006/relationships/notesMaster" Target="/ppt/notesMasters/notesMaster1.xml" Id="R650a4e6124ad4ff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f47aed9086b412e" /><Relationship Type="http://schemas.openxmlformats.org/officeDocument/2006/relationships/notesMaster" Target="/ppt/notesMasters/notesMaster1.xml" Id="Rb2a34b59371b45d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006669c4c2241cc" /><Relationship Type="http://schemas.openxmlformats.org/officeDocument/2006/relationships/notesMaster" Target="/ppt/notesMasters/notesMaster1.xml" Id="R6256a166d98444f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c0e3354634e48ee" /><Relationship Type="http://schemas.openxmlformats.org/officeDocument/2006/relationships/notesMaster" Target="/ppt/notesMasters/notesMaster1.xml" Id="Rb1d1cea8c3554f8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b2a07a6de71410d" /><Relationship Type="http://schemas.openxmlformats.org/officeDocument/2006/relationships/notesMaster" Target="/ppt/notesMasters/notesMaster1.xml" Id="Rc668c744f7214ec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0290e347dd84f18" /><Relationship Type="http://schemas.openxmlformats.org/officeDocument/2006/relationships/notesMaster" Target="/ppt/notesMasters/notesMaster1.xml" Id="Rd63280a3ce0442f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6ff7e1b0c50441a" /><Relationship Type="http://schemas.openxmlformats.org/officeDocument/2006/relationships/notesMaster" Target="/ppt/notesMasters/notesMaster1.xml" Id="R6bb50d5ece494e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18cc2570f6429a" /><Relationship Type="http://schemas.openxmlformats.org/officeDocument/2006/relationships/image" Target="/ppt/media/image.png" Id="R4b8f14d800dc4d75" /><Relationship Type="http://schemas.openxmlformats.org/officeDocument/2006/relationships/image" Target="/ppt/media/image2.png" Id="R89f4c0d4c37a4f7b" /><Relationship Type="http://schemas.openxmlformats.org/officeDocument/2006/relationships/image" Target="/ppt/media/image.jpeg" Id="R771039c12bc2474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8f67cdfa084ce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b8f14d800dc4d7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9f4c0d4c37a4f7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1039c12bc2474c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71fc08ca2c4fd4" /><Relationship Type="http://schemas.openxmlformats.org/officeDocument/2006/relationships/slideLayout" Target="/ppt/slideLayouts/slideLayout1.xml" Id="R0bb0b285ffbe4162" /><Relationship Type="http://schemas.openxmlformats.org/officeDocument/2006/relationships/slideLayout" Target="/ppt/slideLayouts/slideLayout2.xml" Id="R3005e972e1334a3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bb0b285ffbe4162"/>
    <p:sldLayoutId xmlns:r="http://schemas.openxmlformats.org/officeDocument/2006/relationships" id="2147483650" r:id="R3005e972e1334a3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87c086645742da" /><Relationship Type="http://schemas.openxmlformats.org/officeDocument/2006/relationships/notesSlide" Target="/ppt/notesSlides/notesSlide1.xml" Id="R07045bea6ce742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d7478324174139" /><Relationship Type="http://schemas.openxmlformats.org/officeDocument/2006/relationships/notesSlide" Target="/ppt/notesSlides/notesSlide2.xml" Id="R663b04ceb6f24ee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8309c48bbc45d9" /><Relationship Type="http://schemas.openxmlformats.org/officeDocument/2006/relationships/notesSlide" Target="/ppt/notesSlides/notesSlide3.xml" Id="Rcfa751314fd94f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e61d90bfab4d01" /><Relationship Type="http://schemas.openxmlformats.org/officeDocument/2006/relationships/notesSlide" Target="/ppt/notesSlides/notesSlide4.xml" Id="R129088aefa69421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242f852c184fbe" /><Relationship Type="http://schemas.openxmlformats.org/officeDocument/2006/relationships/notesSlide" Target="/ppt/notesSlides/notesSlide5.xml" Id="R1900c2364ed24f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053bee63784561" /><Relationship Type="http://schemas.openxmlformats.org/officeDocument/2006/relationships/notesSlide" Target="/ppt/notesSlides/notesSlide6.xml" Id="R2f25c691941e409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205c110f70476f" /><Relationship Type="http://schemas.openxmlformats.org/officeDocument/2006/relationships/notesSlide" Target="/ppt/notesSlides/notesSlide7.xml" Id="R507f9bdb9af34a9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05782fa74d403d" /><Relationship Type="http://schemas.openxmlformats.org/officeDocument/2006/relationships/notesSlide" Target="/ppt/notesSlides/notesSlide8.xml" Id="Rec656293825c48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ebfd6593fc4765" /><Relationship Type="http://schemas.openxmlformats.org/officeDocument/2006/relationships/notesSlide" Target="/ppt/notesSlides/notesSlide9.xml" Id="R09fd4decda5243c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538c11e0134068" /><Relationship Type="http://schemas.openxmlformats.org/officeDocument/2006/relationships/notesSlide" Target="/ppt/notesSlides/notesSlide10.xml" Id="Rf4a8d4c35bbc456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ea22b0db1e4f62" /><Relationship Type="http://schemas.openxmlformats.org/officeDocument/2006/relationships/notesSlide" Target="/ppt/notesSlides/notesSlide11.xml" Id="R0841cb9c754a461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6db04e7f4e4523" /><Relationship Type="http://schemas.openxmlformats.org/officeDocument/2006/relationships/notesSlide" Target="/ppt/notesSlides/notesSlide12.xml" Id="Rcd5d39610db84f7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6fa3c1555944a0" /><Relationship Type="http://schemas.openxmlformats.org/officeDocument/2006/relationships/notesSlide" Target="/ppt/notesSlides/notesSlide13.xml" Id="Rfea9dd99da2648c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c9462bc3434cc5" /><Relationship Type="http://schemas.openxmlformats.org/officeDocument/2006/relationships/notesSlide" Target="/ppt/notesSlides/notesSlide14.xml" Id="Rba1247a251ca426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2b8cb323544cb7" /><Relationship Type="http://schemas.openxmlformats.org/officeDocument/2006/relationships/notesSlide" Target="/ppt/notesSlides/notesSlide15.xml" Id="R48301c72b364487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e5497822e64127" /><Relationship Type="http://schemas.openxmlformats.org/officeDocument/2006/relationships/notesSlide" Target="/ppt/notesSlides/notesSlide16.xml" Id="R8cc74a91702541e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84551f0c784bc8" /><Relationship Type="http://schemas.openxmlformats.org/officeDocument/2006/relationships/notesSlide" Target="/ppt/notesSlides/notesSlide17.xml" Id="Rf355d44b3cff460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d79f3a56394691" /><Relationship Type="http://schemas.openxmlformats.org/officeDocument/2006/relationships/notesSlide" Target="/ppt/notesSlides/notesSlide18.xml" Id="R055b0a319a6e40d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c4d98d20f94c07" /><Relationship Type="http://schemas.openxmlformats.org/officeDocument/2006/relationships/notesSlide" Target="/ppt/notesSlides/notesSlide19.xml" Id="R295758d96ec84aa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b7a2663f0f4de8" /><Relationship Type="http://schemas.openxmlformats.org/officeDocument/2006/relationships/notesSlide" Target="/ppt/notesSlides/notesSlide20.xml" Id="Rffd765776750456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ff7d3c82a647ea" /><Relationship Type="http://schemas.openxmlformats.org/officeDocument/2006/relationships/notesSlide" Target="/ppt/notesSlides/notesSlide21.xml" Id="Rcdafa05fdcf74e7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843419918e4a86" /><Relationship Type="http://schemas.openxmlformats.org/officeDocument/2006/relationships/notesSlide" Target="/ppt/notesSlides/notesSlide22.xml" Id="Ra36b144f4a6b41b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a5e7c38f5a45db" /><Relationship Type="http://schemas.openxmlformats.org/officeDocument/2006/relationships/notesSlide" Target="/ppt/notesSlides/notesSlide23.xml" Id="Rb7a1b41e820b42d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e7b1ebee344322" /><Relationship Type="http://schemas.openxmlformats.org/officeDocument/2006/relationships/notesSlide" Target="/ppt/notesSlides/notesSlide24.xml" Id="R89ad83719acf468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80c65b1a884295" /><Relationship Type="http://schemas.openxmlformats.org/officeDocument/2006/relationships/notesSlide" Target="/ppt/notesSlides/notesSlide25.xml" Id="R5e5ab068158441c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0c8032533b4a6d" /><Relationship Type="http://schemas.openxmlformats.org/officeDocument/2006/relationships/notesSlide" Target="/ppt/notesSlides/notesSlide26.xml" Id="R9b4c90e53aab41d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15d1b3cd374136" /><Relationship Type="http://schemas.openxmlformats.org/officeDocument/2006/relationships/notesSlide" Target="/ppt/notesSlides/notesSlide27.xml" Id="Rc09c03565f6841a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523a4abefe4744" /><Relationship Type="http://schemas.openxmlformats.org/officeDocument/2006/relationships/notesSlide" Target="/ppt/notesSlides/notesSlide28.xml" Id="R0640d55418aa41e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c5441490d748a5" /><Relationship Type="http://schemas.openxmlformats.org/officeDocument/2006/relationships/notesSlide" Target="/ppt/notesSlides/notesSlide29.xml" Id="Ra966eacb876748b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0369aad7064856" /><Relationship Type="http://schemas.openxmlformats.org/officeDocument/2006/relationships/notesSlide" Target="/ppt/notesSlides/notesSlide30.xml" Id="R97034e1973b145a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  |  Psalms 118:1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你們要稱謝耶和華，因他本為善； 他的慈愛永遠長存！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give thanks unto the LORD; for he is good: because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  |  Psalms 118:2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願以色列說： 他的慈愛永遠長存！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Israel now say, that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118:3  |  Psalms 118:3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願亞倫的家說： 他的慈愛永遠長存！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house of Aaron now say, that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118:4  |  Psalms 118:4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願敬畏耶和華的說： 他的慈愛永遠長存！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now that fear the LORD say, that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118:5  |  Psalms 118:5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我在急難中求告耶和華，他就應允我， 把我[安置]在寬闊之地。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called upon the LORD in distress: the LORD answered me, and set me in a large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118:6  |  Psalms 118:6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有耶和華幫助我，我必不懼怕， 人能把我怎麼樣呢？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on my side; I will not fear: what can man do unto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118:7  |  Psalms 118:7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在那幫助我的人中，有耶和華幫助我， 所以我要看見那恨我的人[遭報]。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taketh my part with them that help me: therefore shall I see my desire upon them that hate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118:8  |  Psalms 118:8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投靠耶和華，強似倚賴人；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better to trust in the LORD than to put confidence in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118:9  |  Psalms 118:9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投靠耶和華，強似倚賴王子。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better to trust in the LORD than to put confidence in princes.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118:10  |  Psalms 118:10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萬民圍繞我， 我靠耶和華的名必剿滅他們。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nations compassed me about: but in the name of the LORD will I destroy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118:11  |  Psalms 118:11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他們環繞我，圍困我， 我靠耶和華的名必剿滅他們。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compassed me about; yea, they compassed me about: but in the name of the LORD I will destroy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118:12  |  Psalms 118:12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他們如同蜂子圍繞我， 好像燒荊棘的火，必被熄滅； 我靠耶和華的名，必剿滅他們。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compassed me about like bees; they are quenched as the fire of thorns: for in the name of the LORD I will destroy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118:13  |  Psalms 118:13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你推我，要叫我跌倒， 但耶和華幫助了我。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thrust sore at me that I might fall: but the LORD helped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118:14  |  Psalms 118:14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耶和華是我的力量，是我的詩歌； 他也成了我的拯救。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my strength and song, and is become my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118:15  |  Psalms 118:15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在義人的帳棚裏，有歡呼拯救的聲音； 耶和華的右手施展大能。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voice of rejoicing and salvation is in the tabernacles of the righteous: the right hand of the LORD doeth valiantly.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118:16  |  Psalms 118:16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耶和華的右手高舉； 耶和華的右手施展大能。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 hand of the LORD is exalted: the right hand of the LORD doeth valiantly.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118:17  |  Psalms 118:17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我必不致死，仍要存活， 並要傳揚耶和華的作為。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shall not die, but live, and declare the works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118:18  |  Psalms 118:18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耶和華雖嚴嚴地懲治我， 卻未曾將我交於死亡。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chastened me sore: but he hath not given me over unto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118:19  |  Psalms 118:19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給我敞開義門； 我要進去稱謝耶和華！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Open to me the gates of righteousness: I will go into them, and I will praise the LORD: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118:20  |  Psalms 118:20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這是耶和華的門； 義人要進去！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gate of the LORD, into which the righteous shall enter.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118:21  |  Psalms 118:21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我要稱謝你，因為你已經應允我， 又成了我的拯救！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praise thee: for thou hast heard me, and art become my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118:22  |  Psalms 118:22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匠人所棄的石頭 已成了房角的頭塊石頭。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stone which the builders refused is become the head stone of the corner.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118:23  |  Psalms 118:23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這是耶和華所做的， 在我們眼中看為希奇。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the LORD’s doing; it is marvellous in our eyes.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118:24  |  Psalms 118:24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這是耶和華所定的日子， 我們在其中要高興歡喜！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the day which the LORD hath made; we will rejoice and be glad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118:25  |  Psalms 118:25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耶和華啊，求你拯救！ 耶和華啊，求你使我們亨通！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Save now, I beseech thee, O LORD: O LORD, I beseech thee, send now prosperity.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118:26  |  Psalms 118:26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奉耶和華名來的是應當稱頌的！ 我們從耶和華的殿中為你們祝福！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he that cometh in the name of the LORD: we have blessed you out of the house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118:27  |  Psalms 118:27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耶和華是神； 他光照了我們。 理當用繩索把祭牲拴住， [牽]到壇角那裏。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is the LORD, which hath shewed us light: bind the sacrifice with cords, even unto the horns of the altar.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118:28  |  Psalms 118:28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你是我的神，我要稱謝你！ 你是我的神，我要尊崇你！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my God, and I will praise thee: thou art my God, I will exalt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118:29  |  Psalms 118:29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你們要稱謝耶和華，因他本為善； 他的慈愛永遠長存！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give thanks unto the LORD; for he is good: for his mercy endureth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2026-08-30T04:30:02.0290000Z</dcterms:created>
  <dcterms:modified xsi:type="dcterms:W3CDTF">2026-08-30T04:30:02.0290000Z</dcterms:modified>
</coreProperties>
</file>