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4adfbbd31cd476f" /><Relationship Type="http://schemas.openxmlformats.org/officeDocument/2006/relationships/extended-properties" Target="/docProps/app.xml" Id="R10b2568daa844d22" /><Relationship Type="http://schemas.openxmlformats.org/officeDocument/2006/relationships/officeDocument" Target="/ppt/presentation.xml" Id="Ra260dfb70dce436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38ae01350994c2e"/>
  </p:sldMasterIdLst>
  <p:notesMasterIdLst>
    <p:notesMasterId xmlns:r="http://schemas.openxmlformats.org/officeDocument/2006/relationships" r:id="Rc45b130a0ed54f15"/>
  </p:notesMasterIdLst>
  <p:sldIdLst>
    <p:sldId xmlns:r="http://schemas.openxmlformats.org/officeDocument/2006/relationships" id="256" r:id="R80b725d7fd594692"/>
    <p:sldId xmlns:r="http://schemas.openxmlformats.org/officeDocument/2006/relationships" id="257" r:id="Rf52e6fecf65841ce"/>
    <p:sldId xmlns:r="http://schemas.openxmlformats.org/officeDocument/2006/relationships" id="258" r:id="R74c3d943fe134df7"/>
    <p:sldId xmlns:r="http://schemas.openxmlformats.org/officeDocument/2006/relationships" id="259" r:id="Rf143db2fea87459e"/>
    <p:sldId xmlns:r="http://schemas.openxmlformats.org/officeDocument/2006/relationships" id="260" r:id="R3b128cb403e14e08"/>
    <p:sldId xmlns:r="http://schemas.openxmlformats.org/officeDocument/2006/relationships" id="261" r:id="R95df4d6b755145cc"/>
    <p:sldId xmlns:r="http://schemas.openxmlformats.org/officeDocument/2006/relationships" id="262" r:id="R615a04977af349ad"/>
    <p:sldId xmlns:r="http://schemas.openxmlformats.org/officeDocument/2006/relationships" id="263" r:id="R98c97a3c07b84002"/>
    <p:sldId xmlns:r="http://schemas.openxmlformats.org/officeDocument/2006/relationships" id="264" r:id="R261020ce80ea40e3"/>
    <p:sldId xmlns:r="http://schemas.openxmlformats.org/officeDocument/2006/relationships" id="265" r:id="R65862d9fa5bc4ee2"/>
    <p:sldId xmlns:r="http://schemas.openxmlformats.org/officeDocument/2006/relationships" id="266" r:id="R4d8706a87c5c4d78"/>
    <p:sldId xmlns:r="http://schemas.openxmlformats.org/officeDocument/2006/relationships" id="267" r:id="Ra8e291cf16584652"/>
    <p:sldId xmlns:r="http://schemas.openxmlformats.org/officeDocument/2006/relationships" id="268" r:id="R0ef856959ced46d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fab18afccf94505" /><Relationship Type="http://schemas.openxmlformats.org/officeDocument/2006/relationships/slideMaster" Target="/ppt/slideMasters/slideMaster1.xml" Id="R838ae01350994c2e" /><Relationship Type="http://schemas.openxmlformats.org/officeDocument/2006/relationships/notesMaster" Target="/ppt/notesMasters/notesMaster1.xml" Id="Rc45b130a0ed54f15" /><Relationship Type="http://schemas.openxmlformats.org/officeDocument/2006/relationships/presProps" Target="/ppt/presProps.xml" Id="Rc3cada019191478a" /><Relationship Type="http://schemas.openxmlformats.org/officeDocument/2006/relationships/tableStyles" Target="/ppt/tableStyles.xml" Id="Rd8493bab47a44d3a" /><Relationship Type="http://schemas.openxmlformats.org/officeDocument/2006/relationships/slide" Target="/ppt/slides/slide1.xml" Id="R80b725d7fd594692" /><Relationship Type="http://schemas.openxmlformats.org/officeDocument/2006/relationships/slide" Target="/ppt/slides/slide2.xml" Id="Rf52e6fecf65841ce" /><Relationship Type="http://schemas.openxmlformats.org/officeDocument/2006/relationships/slide" Target="/ppt/slides/slide3.xml" Id="R74c3d943fe134df7" /><Relationship Type="http://schemas.openxmlformats.org/officeDocument/2006/relationships/slide" Target="/ppt/slides/slide4.xml" Id="Rf143db2fea87459e" /><Relationship Type="http://schemas.openxmlformats.org/officeDocument/2006/relationships/slide" Target="/ppt/slides/slide5.xml" Id="R3b128cb403e14e08" /><Relationship Type="http://schemas.openxmlformats.org/officeDocument/2006/relationships/slide" Target="/ppt/slides/slide6.xml" Id="R95df4d6b755145cc" /><Relationship Type="http://schemas.openxmlformats.org/officeDocument/2006/relationships/slide" Target="/ppt/slides/slide7.xml" Id="R615a04977af349ad" /><Relationship Type="http://schemas.openxmlformats.org/officeDocument/2006/relationships/slide" Target="/ppt/slides/slide8.xml" Id="R98c97a3c07b84002" /><Relationship Type="http://schemas.openxmlformats.org/officeDocument/2006/relationships/slide" Target="/ppt/slides/slide9.xml" Id="R261020ce80ea40e3" /><Relationship Type="http://schemas.openxmlformats.org/officeDocument/2006/relationships/slide" Target="/ppt/slides/slide10.xml" Id="R65862d9fa5bc4ee2" /><Relationship Type="http://schemas.openxmlformats.org/officeDocument/2006/relationships/slide" Target="/ppt/slides/slide11.xml" Id="R4d8706a87c5c4d78" /><Relationship Type="http://schemas.openxmlformats.org/officeDocument/2006/relationships/slide" Target="/ppt/slides/slide12.xml" Id="Ra8e291cf16584652" /><Relationship Type="http://schemas.openxmlformats.org/officeDocument/2006/relationships/slide" Target="/ppt/slides/slide13.xml" Id="R0ef856959ced46d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2296cf2130340c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5df8d9e3059416a" /><Relationship Type="http://schemas.openxmlformats.org/officeDocument/2006/relationships/notesMaster" Target="/ppt/notesMasters/notesMaster1.xml" Id="R0d95d08f72ce470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0a69ca4eb1f4e2f" /><Relationship Type="http://schemas.openxmlformats.org/officeDocument/2006/relationships/notesMaster" Target="/ppt/notesMasters/notesMaster1.xml" Id="Rd2a74e27ec5f466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a2f595a131441b5" /><Relationship Type="http://schemas.openxmlformats.org/officeDocument/2006/relationships/notesMaster" Target="/ppt/notesMasters/notesMaster1.xml" Id="R8f0eeff88a23417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9745760cd104e10" /><Relationship Type="http://schemas.openxmlformats.org/officeDocument/2006/relationships/notesMaster" Target="/ppt/notesMasters/notesMaster1.xml" Id="R77edb79e867844e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cc723943f064ede" /><Relationship Type="http://schemas.openxmlformats.org/officeDocument/2006/relationships/notesMaster" Target="/ppt/notesMasters/notesMaster1.xml" Id="R58036ef0348544b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e5c99a59e264a64" /><Relationship Type="http://schemas.openxmlformats.org/officeDocument/2006/relationships/notesMaster" Target="/ppt/notesMasters/notesMaster1.xml" Id="R94755daa430e49d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5eba907a71c4ce2" /><Relationship Type="http://schemas.openxmlformats.org/officeDocument/2006/relationships/notesMaster" Target="/ppt/notesMasters/notesMaster1.xml" Id="R38b5fda48fea455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5b4b46a1dd849dd" /><Relationship Type="http://schemas.openxmlformats.org/officeDocument/2006/relationships/notesMaster" Target="/ppt/notesMasters/notesMaster1.xml" Id="R62339b9731a54da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1695568825741c6" /><Relationship Type="http://schemas.openxmlformats.org/officeDocument/2006/relationships/notesMaster" Target="/ppt/notesMasters/notesMaster1.xml" Id="R6bf1ab4d074b480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c2921b5bc084de2" /><Relationship Type="http://schemas.openxmlformats.org/officeDocument/2006/relationships/notesMaster" Target="/ppt/notesMasters/notesMaster1.xml" Id="R2797e4b3f39a482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4273b22f80411a" /><Relationship Type="http://schemas.openxmlformats.org/officeDocument/2006/relationships/notesMaster" Target="/ppt/notesMasters/notesMaster1.xml" Id="Rd7194cf3570f476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5de8a0d2b5b4424" /><Relationship Type="http://schemas.openxmlformats.org/officeDocument/2006/relationships/notesMaster" Target="/ppt/notesMasters/notesMaster1.xml" Id="Rc96c77feeeb04bf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336392857aa042e8" /><Relationship Type="http://schemas.openxmlformats.org/officeDocument/2006/relationships/notesMaster" Target="/ppt/notesMasters/notesMaster1.xml" Id="R3fb092e2bcfb432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7dee2d5aa2472a" /><Relationship Type="http://schemas.openxmlformats.org/officeDocument/2006/relationships/image" Target="/ppt/media/image.png" Id="R3078483b37384d7b" /><Relationship Type="http://schemas.openxmlformats.org/officeDocument/2006/relationships/image" Target="/ppt/media/image2.png" Id="R22fe84ce81b840c3" /><Relationship Type="http://schemas.openxmlformats.org/officeDocument/2006/relationships/image" Target="/ppt/media/image.jpeg" Id="R14adb27bf8e74d9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121773d26f74341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3078483b37384d7b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2fe84ce81b840c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adb27bf8e74d9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7af323aa2314455" /><Relationship Type="http://schemas.openxmlformats.org/officeDocument/2006/relationships/slideLayout" Target="/ppt/slideLayouts/slideLayout1.xml" Id="Ra14f54fa0fac46ff" /><Relationship Type="http://schemas.openxmlformats.org/officeDocument/2006/relationships/slideLayout" Target="/ppt/slideLayouts/slideLayout2.xml" Id="Rf5434702c22c497e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14f54fa0fac46ff"/>
    <p:sldLayoutId xmlns:r="http://schemas.openxmlformats.org/officeDocument/2006/relationships" id="2147483650" r:id="Rf5434702c22c497e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76c0b3100c04b84" /><Relationship Type="http://schemas.openxmlformats.org/officeDocument/2006/relationships/notesSlide" Target="/ppt/notesSlides/notesSlide1.xml" Id="Rf16d46826eca40b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f7b16a861048b2" /><Relationship Type="http://schemas.openxmlformats.org/officeDocument/2006/relationships/notesSlide" Target="/ppt/notesSlides/notesSlide2.xml" Id="R794032e3d5a2459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94399d1d2e46fb" /><Relationship Type="http://schemas.openxmlformats.org/officeDocument/2006/relationships/notesSlide" Target="/ppt/notesSlides/notesSlide3.xml" Id="Ra2a83d76412d4b4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5b43e8141f8430c" /><Relationship Type="http://schemas.openxmlformats.org/officeDocument/2006/relationships/notesSlide" Target="/ppt/notesSlides/notesSlide4.xml" Id="Rcdb37ec73f5f40d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b8b76468944a9e" /><Relationship Type="http://schemas.openxmlformats.org/officeDocument/2006/relationships/notesSlide" Target="/ppt/notesSlides/notesSlide5.xml" Id="Rfaa7ba1e7c20463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2b679102b28419b" /><Relationship Type="http://schemas.openxmlformats.org/officeDocument/2006/relationships/notesSlide" Target="/ppt/notesSlides/notesSlide6.xml" Id="Ra75e7c6bb8bc4a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8a87cef60443ca" /><Relationship Type="http://schemas.openxmlformats.org/officeDocument/2006/relationships/notesSlide" Target="/ppt/notesSlides/notesSlide7.xml" Id="R4b33f69aa76a42a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15326c19fe4c87" /><Relationship Type="http://schemas.openxmlformats.org/officeDocument/2006/relationships/notesSlide" Target="/ppt/notesSlides/notesSlide8.xml" Id="R0f39e0f0f61a4b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47d11b9502f428c" /><Relationship Type="http://schemas.openxmlformats.org/officeDocument/2006/relationships/notesSlide" Target="/ppt/notesSlides/notesSlide9.xml" Id="Rbc038e96d1a645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14017390a14665" /><Relationship Type="http://schemas.openxmlformats.org/officeDocument/2006/relationships/notesSlide" Target="/ppt/notesSlides/notesSlide10.xml" Id="Rc4c292041f7f4ba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d54022c3894a36" /><Relationship Type="http://schemas.openxmlformats.org/officeDocument/2006/relationships/notesSlide" Target="/ppt/notesSlides/notesSlide11.xml" Id="R3f9971fc93d54d8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70e92a8d345425d" /><Relationship Type="http://schemas.openxmlformats.org/officeDocument/2006/relationships/notesSlide" Target="/ppt/notesSlides/notesSlide12.xml" Id="R2d15f4b65b23478a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72d42af61f462d" /><Relationship Type="http://schemas.openxmlformats.org/officeDocument/2006/relationships/notesSlide" Target="/ppt/notesSlides/notesSlide13.xml" Id="R1b93b15d1cc045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何西阿書第11章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Hosea 11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11:1  |  Hosea 11:1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以色列年幼的時候，我愛他， 就從埃及召出我的兒子來。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When Israel was a child, then I loved him, and called my son out of Egypt.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11:2  |  Hosea 11:2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先知越發招呼他們， 他們越發走開， 向諸巴力獻祭， 給雕刻的偶像燒香。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As they called them, so they went from them: they sacrificed unto Baalim, and burned incense to graven images.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11:3  |  Hosea 11:3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我原教導以法蓮行走， 用膀臂抱着他們， 他們卻不知道是我醫治他們。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taught Ephraim also to go, taking them by their arms; but they knew not that I healed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11:4  |  Hosea 11:4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我用慈繩愛索牽引他們； 我待他們如人放鬆[牛的]兩腮夾板， 把糧食放在他們面前。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drew them with cords of a man, with bands of love: and I was to them as they that take off the yoke on their jaws, and I laid meat unto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11:5  |  Hosea 11:5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他們必不歸回埃及地， 亞述人卻要作他們的王， 因他們不肯歸向[我]。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shall not return into the land of Egypt, but the Assyrian shall be his king, because they refused to return.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11:6  |  Hosea 11:6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刀劍必臨到他們的城邑， 毀壞門閂，把人吞滅， 都因他們[隨從]自己的計謀。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sword shall abide on his cities, and shall consume his branches, and devour them, because of their own counsels.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11:7  |  Hosea 11:7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我的民偏要背道離開我； 眾先知雖然招呼他們歸向至上的[主]， 卻無人尊崇[主]。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my people are bent to backsliding from me: though they called them to the most High, none at all would exalt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11:8  |  Hosea 11:8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以法蓮哪，我怎能捨棄你？ 以色列啊，我怎能棄絕你？ 我怎能使你如押瑪？ 怎能使你如洗扁？ 我回心轉意， 我的憐愛大大發動。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shall I give thee up, Ephraim? how shall I deliver thee, Israel? how shall I make thee as Admah? how shall I set thee as Zeboim? mine heart is turned within me, my repentings are kindled together.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11:9  |  Hosea 11:9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我必不發猛烈的怒氣， 也不再毀滅以法蓮。 因我是神，並非世人， 是你們中間的聖者； 我必不在怒中臨到你們。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will not execute the fierceness of mine anger, I will not return to destroy Ephraim: for I am God, and not man; the Holy One in the midst of thee: and I will not enter into the city.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11:10  |  Hosea 11:10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耶和華必如獅子吼叫， 子民必跟隨他。 他一吼叫， 他們就從西方急速而來。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walk after the LORD: he shall roar like a lion: when he shall roar, then the children shall tremble from the west.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11:11  |  Hosea 11:11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他們必如雀鳥從埃及急速而來， 又如鴿子從亞述地來到。 我必使他們住自己的房屋。 這是耶和華說的。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tremble as a bird out of Egypt, and as a dove out of the land of Assyria: and I will place them in their houses, saith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何西阿書 11:12  |  Hosea 11:12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以法蓮用謊話， 以色列家用詭計圍繞我； 猶大卻靠神掌權， 向聖者有忠心。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Ephraim compasseth me about with lies, and the house of Israel with deceit: but Judah yet ruleth with God, and is faithful with the saints.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2026-08-30T03:49:05.8170000Z</dcterms:created>
  <dcterms:modified xsi:type="dcterms:W3CDTF">2026-08-30T03:49:05.8170000Z</dcterms:modified>
</coreProperties>
</file>